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14.xml" ContentType="application/vnd.openxmlformats-officedocument.presentationml.slideLayout+xml"/>
  <Override PartName="/ppt/slideLayouts/slideLayout6.xml" ContentType="application/vnd.openxmlformats-officedocument.presentationml.slideLayout+xml"/>
  <Override PartName="/ppt/slides/slide5.xml" ContentType="application/vnd.openxmlformats-officedocument.presentationml.slide+xml"/>
  <Override PartName="/ppt/slideLayouts/slideLayout12.xml" ContentType="application/vnd.openxmlformats-officedocument.presentationml.slideLayout+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Default Extension="tiff" ContentType="image/tiff"/>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9.xml" ContentType="application/vnd.openxmlformats-officedocument.presentationml.slideLayout+xml"/>
  <Override PartName="/ppt/handoutMasters/handoutMaster1.xml" ContentType="application/vnd.openxmlformats-officedocument.presentationml.handoutMaster+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13.xml" ContentType="application/vnd.openxmlformats-officedocument.presentationml.slideLayout+xml"/>
  <Default Extension="pdf" ContentType="application/pdf"/>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handoutMasterIdLst>
    <p:handoutMasterId r:id="rId16"/>
  </p:handoutMasterIdLst>
  <p:sldIdLst>
    <p:sldId id="256" r:id="rId2"/>
    <p:sldId id="257" r:id="rId3"/>
    <p:sldId id="258" r:id="rId4"/>
    <p:sldId id="259" r:id="rId5"/>
    <p:sldId id="260" r:id="rId6"/>
    <p:sldId id="261" r:id="rId7"/>
    <p:sldId id="262" r:id="rId8"/>
    <p:sldId id="263" r:id="rId9"/>
    <p:sldId id="266" r:id="rId10"/>
    <p:sldId id="264" r:id="rId11"/>
    <p:sldId id="265" r:id="rId12"/>
    <p:sldId id="267" r:id="rId13"/>
    <p:sldId id="268" r:id="rId14"/>
    <p:sldId id="269"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80" d="100"/>
          <a:sy n="80" d="100"/>
        </p:scale>
        <p:origin x="-296"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handoutMaster" Target="handoutMasters/handout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7947654-2EF3-9549-A42F-966A0E8493C1}" type="datetimeFigureOut">
              <a:rPr lang="en-US" smtClean="0"/>
              <a:pPr/>
              <a:t>9/19/11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2AE32B4-D75D-F148-9554-214B26D9830A}"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grpSp>
        <p:nvGrpSpPr>
          <p:cNvPr id="7" name="Group 17"/>
          <p:cNvGrpSpPr/>
          <p:nvPr/>
        </p:nvGrpSpPr>
        <p:grpSpPr>
          <a:xfrm>
            <a:off x="486873" y="411480"/>
            <a:ext cx="8170255" cy="6035040"/>
            <a:chOff x="486873" y="411480"/>
            <a:chExt cx="8170255" cy="6035040"/>
          </a:xfrm>
        </p:grpSpPr>
        <p:pic>
          <p:nvPicPr>
            <p:cNvPr id="12" name="Picture 11" descr="PaperPanel-Title.jpg"/>
            <p:cNvPicPr>
              <a:picLocks noChangeAspect="1"/>
            </p:cNvPicPr>
            <p:nvPr/>
          </p:nvPicPr>
          <p:blipFill>
            <a:blip r:embed="rId2"/>
            <a:srcRect r="2128"/>
            <a:stretch>
              <a:fillRect/>
            </a:stretch>
          </p:blipFill>
          <p:spPr>
            <a:xfrm>
              <a:off x="486873" y="411480"/>
              <a:ext cx="8170255" cy="6035040"/>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sp>
          <p:nvSpPr>
            <p:cNvPr id="14" name="Rectangle 13"/>
            <p:cNvSpPr>
              <a:spLocks/>
            </p:cNvSpPr>
            <p:nvPr/>
          </p:nvSpPr>
          <p:spPr>
            <a:xfrm>
              <a:off x="562843" y="475488"/>
              <a:ext cx="7982712" cy="5888736"/>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5" name="Straight Connector 14"/>
            <p:cNvCxnSpPr/>
            <p:nvPr/>
          </p:nvCxnSpPr>
          <p:spPr>
            <a:xfrm>
              <a:off x="562842" y="6133646"/>
              <a:ext cx="7982712" cy="1472"/>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7" name="Rectangle 16"/>
            <p:cNvSpPr/>
            <p:nvPr/>
          </p:nvSpPr>
          <p:spPr>
            <a:xfrm>
              <a:off x="562843" y="457200"/>
              <a:ext cx="7982712" cy="25786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ctrTitle"/>
          </p:nvPr>
        </p:nvSpPr>
        <p:spPr>
          <a:xfrm>
            <a:off x="914400" y="1123950"/>
            <a:ext cx="7342188" cy="1924050"/>
          </a:xfrm>
        </p:spPr>
        <p:txBody>
          <a:bodyPr anchor="b" anchorCtr="0">
            <a:noAutofit/>
          </a:bodyPr>
          <a:lstStyle>
            <a:lvl1pPr>
              <a:defRPr sz="5400" kern="1200">
                <a:solidFill>
                  <a:schemeClr val="tx1">
                    <a:lumMod val="75000"/>
                    <a:lumOff val="25000"/>
                  </a:schemeClr>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914400" y="3429000"/>
            <a:ext cx="7342188" cy="1752600"/>
          </a:xfrm>
        </p:spPr>
        <p:txBody>
          <a:bodyPr vert="horz" lIns="91440" tIns="45720" rIns="91440" bIns="45720" rtlCol="0">
            <a:normAutofit/>
          </a:bodyPr>
          <a:lstStyle>
            <a:lvl1pPr marL="0" indent="0" algn="ctr" defTabSz="914400" rtl="0" eaLnBrk="1" latinLnBrk="0" hangingPunct="1">
              <a:spcBef>
                <a:spcPts val="300"/>
              </a:spcBef>
              <a:buClr>
                <a:schemeClr val="tx1">
                  <a:lumMod val="75000"/>
                  <a:lumOff val="25000"/>
                </a:schemeClr>
              </a:buClr>
              <a:buFont typeface="Arial" pitchFamily="34" charset="0"/>
              <a:buNone/>
              <a:defRPr sz="2000" kern="1200">
                <a:solidFill>
                  <a:schemeClr val="tx1">
                    <a:lumMod val="75000"/>
                    <a:lumOff val="2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573741" y="6122894"/>
            <a:ext cx="2133600" cy="259317"/>
          </a:xfrm>
        </p:spPr>
        <p:txBody>
          <a:bodyPr/>
          <a:lstStyle/>
          <a:p>
            <a:fld id="{87068F92-65C7-3546-8416-F52DE00793E1}" type="datetimeFigureOut">
              <a:rPr lang="en-US" smtClean="0"/>
              <a:pPr/>
              <a:t>9/19/11</a:t>
            </a:fld>
            <a:endParaRPr lang="en-US"/>
          </a:p>
        </p:txBody>
      </p:sp>
      <p:sp>
        <p:nvSpPr>
          <p:cNvPr id="5" name="Footer Placeholder 4"/>
          <p:cNvSpPr>
            <a:spLocks noGrp="1"/>
          </p:cNvSpPr>
          <p:nvPr>
            <p:ph type="ftr" sz="quarter" idx="11"/>
          </p:nvPr>
        </p:nvSpPr>
        <p:spPr>
          <a:xfrm>
            <a:off x="5638800" y="6122894"/>
            <a:ext cx="2895600" cy="257810"/>
          </a:xfrm>
        </p:spPr>
        <p:txBody>
          <a:bodyPr/>
          <a:lstStyle/>
          <a:p>
            <a:endParaRPr lang="en-US"/>
          </a:p>
        </p:txBody>
      </p:sp>
      <p:sp>
        <p:nvSpPr>
          <p:cNvPr id="6" name="Slide Number Placeholder 5"/>
          <p:cNvSpPr>
            <a:spLocks noGrp="1"/>
          </p:cNvSpPr>
          <p:nvPr>
            <p:ph type="sldNum" sz="quarter" idx="12"/>
          </p:nvPr>
        </p:nvSpPr>
        <p:spPr>
          <a:xfrm>
            <a:off x="4191000" y="6122894"/>
            <a:ext cx="762000" cy="271463"/>
          </a:xfrm>
        </p:spPr>
        <p:txBody>
          <a:bodyPr/>
          <a:lstStyle/>
          <a:p>
            <a:fld id="{AB09113C-22C3-C44C-866C-014FB63E14F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Content, Picture, and Caption">
    <p:spTree>
      <p:nvGrpSpPr>
        <p:cNvPr id="1" name=""/>
        <p:cNvGrpSpPr/>
        <p:nvPr/>
      </p:nvGrpSpPr>
      <p:grpSpPr>
        <a:xfrm>
          <a:off x="0" y="0"/>
          <a:ext cx="0" cy="0"/>
          <a:chOff x="0" y="0"/>
          <a:chExt cx="0" cy="0"/>
        </a:xfrm>
      </p:grpSpPr>
      <p:grpSp>
        <p:nvGrpSpPr>
          <p:cNvPr id="8" name="Group 33"/>
          <p:cNvGrpSpPr/>
          <p:nvPr/>
        </p:nvGrpSpPr>
        <p:grpSpPr>
          <a:xfrm>
            <a:off x="182880" y="173699"/>
            <a:ext cx="8778240" cy="6510602"/>
            <a:chOff x="182880" y="173699"/>
            <a:chExt cx="8778240" cy="6510602"/>
          </a:xfrm>
        </p:grpSpPr>
        <p:grpSp>
          <p:nvGrpSpPr>
            <p:cNvPr id="9" name="Group 26"/>
            <p:cNvGrpSpPr/>
            <p:nvPr/>
          </p:nvGrpSpPr>
          <p:grpSpPr>
            <a:xfrm>
              <a:off x="182880" y="173699"/>
              <a:ext cx="8778240" cy="6510602"/>
              <a:chOff x="182880" y="173699"/>
              <a:chExt cx="8778240" cy="6510602"/>
            </a:xfrm>
          </p:grpSpPr>
          <p:pic>
            <p:nvPicPr>
              <p:cNvPr id="21" name="Picture 20"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10" name="Group 10"/>
              <p:cNvGrpSpPr/>
              <p:nvPr/>
            </p:nvGrpSpPr>
            <p:grpSpPr>
              <a:xfrm>
                <a:off x="256032" y="237744"/>
                <a:ext cx="8622792" cy="6364224"/>
                <a:chOff x="247157" y="247430"/>
                <a:chExt cx="8622792" cy="6364224"/>
              </a:xfrm>
            </p:grpSpPr>
            <p:sp>
              <p:nvSpPr>
                <p:cNvPr id="23" name="Rectangle 22"/>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4" name="Straight Connector 23"/>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0" name="Rectangle 19"/>
            <p:cNvSpPr/>
            <p:nvPr/>
          </p:nvSpPr>
          <p:spPr>
            <a:xfrm rot="5400000">
              <a:off x="801086" y="3274090"/>
              <a:ext cx="6135624"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530225" y="1694329"/>
            <a:ext cx="3008313" cy="914400"/>
          </a:xfrm>
        </p:spPr>
        <p:txBody>
          <a:bodyPr anchor="b">
            <a:normAutofit/>
          </a:bodyPr>
          <a:lstStyle>
            <a:lvl1pPr algn="l">
              <a:defRPr sz="2800" b="0"/>
            </a:lvl1pPr>
          </a:lstStyle>
          <a:p>
            <a:r>
              <a:rPr lang="en-US" smtClean="0"/>
              <a:t>Click to edit Master title style</a:t>
            </a:r>
            <a:endParaRPr/>
          </a:p>
        </p:txBody>
      </p:sp>
      <p:sp>
        <p:nvSpPr>
          <p:cNvPr id="3" name="Content Placeholder 2"/>
          <p:cNvSpPr>
            <a:spLocks noGrp="1"/>
          </p:cNvSpPr>
          <p:nvPr>
            <p:ph idx="1"/>
          </p:nvPr>
        </p:nvSpPr>
        <p:spPr>
          <a:xfrm>
            <a:off x="4328319" y="609600"/>
            <a:ext cx="4114800" cy="5465763"/>
          </a:xfrm>
        </p:spPr>
        <p:txBody>
          <a:bodyPr>
            <a:normAutofit/>
          </a:bodyPr>
          <a:lstStyle>
            <a:lvl1pPr>
              <a:defRPr sz="2400" baseline="0"/>
            </a:lvl1pPr>
            <a:lvl2pPr>
              <a:defRPr sz="2200" baseline="0"/>
            </a:lvl2pPr>
            <a:lvl3pPr>
              <a:defRPr sz="2000" baseline="0"/>
            </a:lvl3pPr>
            <a:lvl4pPr>
              <a:defRPr sz="1800" baseline="0"/>
            </a:lvl4pPr>
            <a:lvl5pPr>
              <a:defRPr sz="1800" baseline="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530225" y="2672323"/>
            <a:ext cx="3008313" cy="3403040"/>
          </a:xfrm>
        </p:spPr>
        <p:txBody>
          <a:bodyPr>
            <a:normAutofit/>
          </a:bodyPr>
          <a:lstStyle>
            <a:lvl1pPr marL="0" indent="0">
              <a:lnSpc>
                <a:spcPct val="12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068F92-65C7-3546-8416-F52DE00793E1}" type="datetimeFigureOut">
              <a:rPr lang="en-US" smtClean="0"/>
              <a:pPr/>
              <a:t>9/19/11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09113C-22C3-C44C-866C-014FB63E14F1}" type="slidenum">
              <a:rPr lang="en-US" smtClean="0"/>
              <a:pPr/>
              <a:t>‹#›</a:t>
            </a:fld>
            <a:endParaRPr lang="en-US"/>
          </a:p>
        </p:txBody>
      </p:sp>
      <p:sp>
        <p:nvSpPr>
          <p:cNvPr id="15" name="Rectangle 14"/>
          <p:cNvSpPr/>
          <p:nvPr/>
        </p:nvSpPr>
        <p:spPr>
          <a:xfrm rot="10800000">
            <a:off x="258763" y="1594462"/>
            <a:ext cx="3575304"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Picture Placeholder 16"/>
          <p:cNvSpPr>
            <a:spLocks noGrp="1"/>
          </p:cNvSpPr>
          <p:nvPr>
            <p:ph type="pic" sz="quarter" idx="13"/>
          </p:nvPr>
        </p:nvSpPr>
        <p:spPr>
          <a:xfrm>
            <a:off x="352892" y="310123"/>
            <a:ext cx="3398837" cy="1204912"/>
          </a:xfrm>
        </p:spPr>
        <p:txBody>
          <a:bodyPr>
            <a:normAutofit/>
          </a:bodyPr>
          <a:lstStyle>
            <a:lvl1pPr>
              <a:buNone/>
              <a:defRPr sz="1800"/>
            </a:lvl1pPr>
          </a:lstStyle>
          <a:p>
            <a:r>
              <a:rPr lang="en-US" smtClean="0"/>
              <a:t>Click icon to add picture</a:t>
            </a:r>
            <a:endParaRPr/>
          </a:p>
        </p:txBody>
      </p:sp>
      <p:sp>
        <p:nvSpPr>
          <p:cNvPr id="25" name="Rectangle 24"/>
          <p:cNvSpPr/>
          <p:nvPr/>
        </p:nvSpPr>
        <p:spPr>
          <a:xfrm rot="10800000">
            <a:off x="258763" y="1594462"/>
            <a:ext cx="3575304"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grpSp>
        <p:nvGrpSpPr>
          <p:cNvPr id="8" name="Group 32"/>
          <p:cNvGrpSpPr/>
          <p:nvPr/>
        </p:nvGrpSpPr>
        <p:grpSpPr>
          <a:xfrm>
            <a:off x="182880" y="173699"/>
            <a:ext cx="8778240" cy="6510602"/>
            <a:chOff x="182880" y="173699"/>
            <a:chExt cx="8778240" cy="6510602"/>
          </a:xfrm>
        </p:grpSpPr>
        <p:grpSp>
          <p:nvGrpSpPr>
            <p:cNvPr id="9" name="Group 26"/>
            <p:cNvGrpSpPr/>
            <p:nvPr/>
          </p:nvGrpSpPr>
          <p:grpSpPr>
            <a:xfrm>
              <a:off x="182880" y="173699"/>
              <a:ext cx="8778240" cy="6510602"/>
              <a:chOff x="182880" y="173699"/>
              <a:chExt cx="8778240" cy="6510602"/>
            </a:xfrm>
          </p:grpSpPr>
          <p:pic>
            <p:nvPicPr>
              <p:cNvPr id="36" name="Picture 35"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10" name="Group 10"/>
              <p:cNvGrpSpPr/>
              <p:nvPr/>
            </p:nvGrpSpPr>
            <p:grpSpPr>
              <a:xfrm>
                <a:off x="256032" y="237744"/>
                <a:ext cx="8622792" cy="6364224"/>
                <a:chOff x="247157" y="247430"/>
                <a:chExt cx="8622792" cy="6364224"/>
              </a:xfrm>
            </p:grpSpPr>
            <p:sp>
              <p:nvSpPr>
                <p:cNvPr id="38" name="Rectangle 37"/>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9" name="Straight Connector 38"/>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35" name="Rectangle 34"/>
            <p:cNvSpPr/>
            <p:nvPr/>
          </p:nvSpPr>
          <p:spPr>
            <a:xfrm rot="5400000">
              <a:off x="801086" y="3274090"/>
              <a:ext cx="6135624"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530352" y="1691640"/>
            <a:ext cx="3008376" cy="914400"/>
          </a:xfrm>
        </p:spPr>
        <p:txBody>
          <a:bodyPr anchor="b">
            <a:noAutofit/>
          </a:bodyPr>
          <a:lstStyle>
            <a:lvl1pPr algn="l">
              <a:defRPr sz="2800" b="0"/>
            </a:lvl1pPr>
          </a:lstStyle>
          <a:p>
            <a:r>
              <a:rPr lang="en-US" smtClean="0"/>
              <a:t>Click to edit Master title style</a:t>
            </a:r>
            <a:endParaRPr/>
          </a:p>
        </p:txBody>
      </p:sp>
      <p:sp>
        <p:nvSpPr>
          <p:cNvPr id="3" name="Picture Placeholder 2"/>
          <p:cNvSpPr>
            <a:spLocks noGrp="1"/>
          </p:cNvSpPr>
          <p:nvPr>
            <p:ph type="pic" idx="1"/>
          </p:nvPr>
        </p:nvSpPr>
        <p:spPr>
          <a:xfrm>
            <a:off x="4338559" y="612775"/>
            <a:ext cx="4114800" cy="5468112"/>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530352" y="2670048"/>
            <a:ext cx="3008376" cy="3401568"/>
          </a:xfrm>
        </p:spPr>
        <p:txBody>
          <a:bodyPr vert="horz" lIns="91440" tIns="45720" rIns="91440" bIns="45720" rtlCol="0">
            <a:normAutofit/>
          </a:bodyPr>
          <a:lstStyle>
            <a:lvl1pPr marL="0" indent="0">
              <a:lnSpc>
                <a:spcPct val="120000"/>
              </a:lnSpc>
              <a:buNone/>
              <a:defRPr sz="1600" kern="1200">
                <a:solidFill>
                  <a:schemeClr val="tx1">
                    <a:lumMod val="75000"/>
                    <a:lumOff val="2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lnSpc>
                <a:spcPct val="120000"/>
              </a:lnSpc>
              <a:spcBef>
                <a:spcPts val="2000"/>
              </a:spcBef>
              <a:buClr>
                <a:schemeClr val="bg1">
                  <a:lumMod val="75000"/>
                  <a:lumOff val="25000"/>
                </a:schemeClr>
              </a:buClr>
              <a:buFont typeface="Arial" pitchFamily="34" charset="0"/>
              <a:buNone/>
            </a:pPr>
            <a:r>
              <a:rPr lang="en-US" smtClean="0"/>
              <a:t>Click to edit Master text styles</a:t>
            </a:r>
          </a:p>
        </p:txBody>
      </p:sp>
      <p:sp>
        <p:nvSpPr>
          <p:cNvPr id="5" name="Date Placeholder 4"/>
          <p:cNvSpPr>
            <a:spLocks noGrp="1"/>
          </p:cNvSpPr>
          <p:nvPr>
            <p:ph type="dt" sz="half" idx="10"/>
          </p:nvPr>
        </p:nvSpPr>
        <p:spPr/>
        <p:txBody>
          <a:bodyPr/>
          <a:lstStyle/>
          <a:p>
            <a:fld id="{87068F92-65C7-3546-8416-F52DE00793E1}" type="datetimeFigureOut">
              <a:rPr lang="en-US" smtClean="0"/>
              <a:pPr/>
              <a:t>9/19/11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09113C-22C3-C44C-866C-014FB63E14F1}"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above Caption">
    <p:spTree>
      <p:nvGrpSpPr>
        <p:cNvPr id="1" name=""/>
        <p:cNvGrpSpPr/>
        <p:nvPr/>
      </p:nvGrpSpPr>
      <p:grpSpPr>
        <a:xfrm>
          <a:off x="0" y="0"/>
          <a:ext cx="0" cy="0"/>
          <a:chOff x="0" y="0"/>
          <a:chExt cx="0" cy="0"/>
        </a:xfrm>
      </p:grpSpPr>
      <p:grpSp>
        <p:nvGrpSpPr>
          <p:cNvPr id="8" name="Group 26"/>
          <p:cNvGrpSpPr/>
          <p:nvPr/>
        </p:nvGrpSpPr>
        <p:grpSpPr>
          <a:xfrm>
            <a:off x="182880" y="173699"/>
            <a:ext cx="8778240" cy="6510602"/>
            <a:chOff x="182880" y="173699"/>
            <a:chExt cx="8778240" cy="6510602"/>
          </a:xfrm>
        </p:grpSpPr>
        <p:pic>
          <p:nvPicPr>
            <p:cNvPr id="36" name="Picture 35"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9" name="Group 10"/>
            <p:cNvGrpSpPr/>
            <p:nvPr/>
          </p:nvGrpSpPr>
          <p:grpSpPr>
            <a:xfrm>
              <a:off x="256032" y="237744"/>
              <a:ext cx="8622792" cy="6364224"/>
              <a:chOff x="247157" y="247430"/>
              <a:chExt cx="8622792" cy="6364224"/>
            </a:xfrm>
          </p:grpSpPr>
          <p:sp>
            <p:nvSpPr>
              <p:cNvPr id="38" name="Rectangle 37"/>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9" name="Straight Connector 38"/>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 name="Title 1"/>
          <p:cNvSpPr>
            <a:spLocks noGrp="1"/>
          </p:cNvSpPr>
          <p:nvPr>
            <p:ph type="title"/>
          </p:nvPr>
        </p:nvSpPr>
        <p:spPr>
          <a:xfrm>
            <a:off x="530351" y="4287819"/>
            <a:ext cx="8021977" cy="916193"/>
          </a:xfrm>
        </p:spPr>
        <p:txBody>
          <a:bodyPr anchor="b">
            <a:noAutofit/>
          </a:bodyPr>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a:off x="356347" y="331694"/>
            <a:ext cx="8421624" cy="3783106"/>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530351" y="5271247"/>
            <a:ext cx="8021977" cy="1013011"/>
          </a:xfrm>
        </p:spPr>
        <p:txBody>
          <a:bodyPr vert="horz" lIns="91440" tIns="45720" rIns="91440" bIns="45720" rtlCol="0">
            <a:normAutofit/>
          </a:bodyPr>
          <a:lstStyle>
            <a:lvl1pPr marL="0" indent="0">
              <a:spcBef>
                <a:spcPts val="300"/>
              </a:spcBef>
              <a:buNone/>
              <a:defRPr sz="1800" kern="1200">
                <a:solidFill>
                  <a:schemeClr val="tx1">
                    <a:lumMod val="75000"/>
                    <a:lumOff val="2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lnSpc>
                <a:spcPct val="120000"/>
              </a:lnSpc>
              <a:spcBef>
                <a:spcPts val="2000"/>
              </a:spcBef>
              <a:buClr>
                <a:schemeClr val="bg1">
                  <a:lumMod val="75000"/>
                  <a:lumOff val="25000"/>
                </a:schemeClr>
              </a:buClr>
              <a:buFont typeface="Arial" pitchFamily="34" charset="0"/>
              <a:buNone/>
            </a:pPr>
            <a:r>
              <a:rPr lang="en-US" smtClean="0"/>
              <a:t>Click to edit Master text styles</a:t>
            </a:r>
          </a:p>
        </p:txBody>
      </p:sp>
      <p:sp>
        <p:nvSpPr>
          <p:cNvPr id="5" name="Date Placeholder 4"/>
          <p:cNvSpPr>
            <a:spLocks noGrp="1"/>
          </p:cNvSpPr>
          <p:nvPr>
            <p:ph type="dt" sz="half" idx="10"/>
          </p:nvPr>
        </p:nvSpPr>
        <p:spPr/>
        <p:txBody>
          <a:bodyPr/>
          <a:lstStyle/>
          <a:p>
            <a:fld id="{87068F92-65C7-3546-8416-F52DE00793E1}" type="datetimeFigureOut">
              <a:rPr lang="en-US" smtClean="0"/>
              <a:pPr/>
              <a:t>9/19/11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09113C-22C3-C44C-866C-014FB63E14F1}" type="slidenum">
              <a:rPr lang="en-US" smtClean="0"/>
              <a:pPr/>
              <a:t>‹#›</a:t>
            </a:fld>
            <a:endParaRPr lang="en-US"/>
          </a:p>
        </p:txBody>
      </p:sp>
      <p:sp>
        <p:nvSpPr>
          <p:cNvPr id="15" name="Rectangle 14"/>
          <p:cNvSpPr/>
          <p:nvPr/>
        </p:nvSpPr>
        <p:spPr>
          <a:xfrm>
            <a:off x="256032" y="4203192"/>
            <a:ext cx="8622792"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0" name="Rectangle 19"/>
          <p:cNvSpPr/>
          <p:nvPr/>
        </p:nvSpPr>
        <p:spPr>
          <a:xfrm>
            <a:off x="256032" y="4203192"/>
            <a:ext cx="8622792"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grpSp>
        <p:nvGrpSpPr>
          <p:cNvPr id="7" name="Group 19"/>
          <p:cNvGrpSpPr/>
          <p:nvPr/>
        </p:nvGrpSpPr>
        <p:grpSpPr>
          <a:xfrm>
            <a:off x="182880" y="173699"/>
            <a:ext cx="8778240" cy="6510602"/>
            <a:chOff x="182880" y="173699"/>
            <a:chExt cx="8778240" cy="6510602"/>
          </a:xfrm>
        </p:grpSpPr>
        <p:pic>
          <p:nvPicPr>
            <p:cNvPr id="21" name="Picture 20"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8" name="Group 10"/>
            <p:cNvGrpSpPr/>
            <p:nvPr/>
          </p:nvGrpSpPr>
          <p:grpSpPr>
            <a:xfrm>
              <a:off x="256032" y="237744"/>
              <a:ext cx="8622792" cy="6364224"/>
              <a:chOff x="247157" y="247430"/>
              <a:chExt cx="8622792" cy="6364224"/>
            </a:xfrm>
          </p:grpSpPr>
          <p:sp>
            <p:nvSpPr>
              <p:cNvPr id="23" name="Rectangle 22"/>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4" name="Straight Connector 23"/>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5" name="Rectangle 24"/>
              <p:cNvSpPr/>
              <p:nvPr/>
            </p:nvSpPr>
            <p:spPr>
              <a:xfrm>
                <a:off x="247157" y="1612392"/>
                <a:ext cx="8622792"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7068F92-65C7-3546-8416-F52DE00793E1}" type="datetimeFigureOut">
              <a:rPr lang="en-US" smtClean="0"/>
              <a:pPr/>
              <a:t>9/19/11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09113C-22C3-C44C-866C-014FB63E14F1}"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grpSp>
        <p:nvGrpSpPr>
          <p:cNvPr id="7" name="Group 19"/>
          <p:cNvGrpSpPr/>
          <p:nvPr/>
        </p:nvGrpSpPr>
        <p:grpSpPr>
          <a:xfrm>
            <a:off x="182880" y="173699"/>
            <a:ext cx="8778240" cy="6510602"/>
            <a:chOff x="182880" y="173699"/>
            <a:chExt cx="8778240" cy="6510602"/>
          </a:xfrm>
        </p:grpSpPr>
        <p:pic>
          <p:nvPicPr>
            <p:cNvPr id="21" name="Picture 20"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8" name="Group 10"/>
            <p:cNvGrpSpPr/>
            <p:nvPr/>
          </p:nvGrpSpPr>
          <p:grpSpPr>
            <a:xfrm>
              <a:off x="256032" y="237744"/>
              <a:ext cx="8622792" cy="6364224"/>
              <a:chOff x="247157" y="247430"/>
              <a:chExt cx="8622792" cy="6364224"/>
            </a:xfrm>
          </p:grpSpPr>
          <p:sp>
            <p:nvSpPr>
              <p:cNvPr id="23" name="Rectangle 22"/>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4" name="Straight Connector 23"/>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 name="Vertical Title 1"/>
          <p:cNvSpPr>
            <a:spLocks noGrp="1"/>
          </p:cNvSpPr>
          <p:nvPr>
            <p:ph type="title" orient="vert"/>
          </p:nvPr>
        </p:nvSpPr>
        <p:spPr>
          <a:xfrm>
            <a:off x="7391399" y="609600"/>
            <a:ext cx="1416423" cy="5516563"/>
          </a:xfrm>
        </p:spPr>
        <p:txBody>
          <a:bodyPr vert="eaVert">
            <a:normAutofit/>
          </a:bodyPr>
          <a:lstStyle>
            <a:lvl1pPr>
              <a:defRPr sz="3600"/>
            </a:lvl1pPr>
          </a:lstStyle>
          <a:p>
            <a:r>
              <a:rPr lang="en-US" smtClean="0"/>
              <a:t>Click to edit Master title style</a:t>
            </a:r>
            <a:endParaRPr/>
          </a:p>
        </p:txBody>
      </p:sp>
      <p:sp>
        <p:nvSpPr>
          <p:cNvPr id="3" name="Vertical Text Placeholder 2"/>
          <p:cNvSpPr>
            <a:spLocks noGrp="1"/>
          </p:cNvSpPr>
          <p:nvPr>
            <p:ph type="body" orient="vert" idx="1"/>
          </p:nvPr>
        </p:nvSpPr>
        <p:spPr>
          <a:xfrm>
            <a:off x="578222" y="609600"/>
            <a:ext cx="6279777" cy="5516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7068F92-65C7-3546-8416-F52DE00793E1}" type="datetimeFigureOut">
              <a:rPr lang="en-US" smtClean="0"/>
              <a:pPr/>
              <a:t>9/19/11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09113C-22C3-C44C-866C-014FB63E14F1}" type="slidenum">
              <a:rPr lang="en-US" smtClean="0"/>
              <a:pPr/>
              <a:t>‹#›</a:t>
            </a:fld>
            <a:endParaRPr lang="en-US"/>
          </a:p>
        </p:txBody>
      </p:sp>
      <p:sp>
        <p:nvSpPr>
          <p:cNvPr id="26" name="Rectangle 25"/>
          <p:cNvSpPr/>
          <p:nvPr/>
        </p:nvSpPr>
        <p:spPr>
          <a:xfrm rot="5400000">
            <a:off x="4242277" y="3274090"/>
            <a:ext cx="6135624"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Rectangle 17"/>
          <p:cNvSpPr/>
          <p:nvPr/>
        </p:nvSpPr>
        <p:spPr>
          <a:xfrm rot="5400000">
            <a:off x="4242277" y="3274090"/>
            <a:ext cx="6135624"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grpSp>
        <p:nvGrpSpPr>
          <p:cNvPr id="7" name="Group 15"/>
          <p:cNvGrpSpPr/>
          <p:nvPr/>
        </p:nvGrpSpPr>
        <p:grpSpPr>
          <a:xfrm>
            <a:off x="182880" y="173699"/>
            <a:ext cx="8778240" cy="6510602"/>
            <a:chOff x="182880" y="173699"/>
            <a:chExt cx="8778240" cy="6510602"/>
          </a:xfrm>
        </p:grpSpPr>
        <p:pic>
          <p:nvPicPr>
            <p:cNvPr id="17" name="Picture 16"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8" name="Group 10"/>
            <p:cNvGrpSpPr/>
            <p:nvPr/>
          </p:nvGrpSpPr>
          <p:grpSpPr>
            <a:xfrm>
              <a:off x="256032" y="237744"/>
              <a:ext cx="8622792" cy="6364224"/>
              <a:chOff x="247157" y="247430"/>
              <a:chExt cx="8622792" cy="6364224"/>
            </a:xfrm>
          </p:grpSpPr>
          <p:sp>
            <p:nvSpPr>
              <p:cNvPr id="19" name="Rectangle 18"/>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0" name="Straight Connector 19"/>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1" name="Rectangle 20"/>
              <p:cNvSpPr/>
              <p:nvPr/>
            </p:nvSpPr>
            <p:spPr>
              <a:xfrm>
                <a:off x="247157" y="1612392"/>
                <a:ext cx="8622792"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7068F92-65C7-3546-8416-F52DE00793E1}" type="datetimeFigureOut">
              <a:rPr lang="en-US" smtClean="0"/>
              <a:pPr/>
              <a:t>9/19/11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09113C-22C3-C44C-866C-014FB63E14F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Picture">
    <p:spTree>
      <p:nvGrpSpPr>
        <p:cNvPr id="1" name=""/>
        <p:cNvGrpSpPr/>
        <p:nvPr/>
      </p:nvGrpSpPr>
      <p:grpSpPr>
        <a:xfrm>
          <a:off x="0" y="0"/>
          <a:ext cx="0" cy="0"/>
          <a:chOff x="0" y="0"/>
          <a:chExt cx="0" cy="0"/>
        </a:xfrm>
      </p:grpSpPr>
      <p:pic>
        <p:nvPicPr>
          <p:cNvPr id="7" name="Picture 6" descr="PaperPanel-Title.jpg"/>
          <p:cNvPicPr>
            <a:picLocks noChangeAspect="1"/>
          </p:cNvPicPr>
          <p:nvPr/>
        </p:nvPicPr>
        <p:blipFill>
          <a:blip r:embed="rId2"/>
          <a:srcRect r="2128"/>
          <a:stretch>
            <a:fillRect/>
          </a:stretch>
        </p:blipFill>
        <p:spPr>
          <a:xfrm>
            <a:off x="486873" y="411480"/>
            <a:ext cx="8170255" cy="6035040"/>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sp>
        <p:nvSpPr>
          <p:cNvPr id="2" name="Title 1"/>
          <p:cNvSpPr>
            <a:spLocks noGrp="1"/>
          </p:cNvSpPr>
          <p:nvPr>
            <p:ph type="ctrTitle"/>
          </p:nvPr>
        </p:nvSpPr>
        <p:spPr>
          <a:xfrm>
            <a:off x="900113" y="3442447"/>
            <a:ext cx="7345362" cy="1532965"/>
          </a:xfrm>
        </p:spPr>
        <p:txBody>
          <a:bodyPr anchor="b" anchorCtr="0">
            <a:normAutofit/>
          </a:bodyPr>
          <a:lstStyle>
            <a:lvl1pPr>
              <a:defRPr sz="5400"/>
            </a:lvl1pPr>
          </a:lstStyle>
          <a:p>
            <a:r>
              <a:rPr lang="en-US" smtClean="0"/>
              <a:t>Click to edit Master title style</a:t>
            </a:r>
            <a:endParaRPr/>
          </a:p>
        </p:txBody>
      </p:sp>
      <p:sp>
        <p:nvSpPr>
          <p:cNvPr id="3" name="Subtitle 2"/>
          <p:cNvSpPr>
            <a:spLocks noGrp="1"/>
          </p:cNvSpPr>
          <p:nvPr>
            <p:ph type="subTitle" idx="1"/>
          </p:nvPr>
        </p:nvSpPr>
        <p:spPr>
          <a:xfrm>
            <a:off x="900113" y="5029200"/>
            <a:ext cx="7345362" cy="990600"/>
          </a:xfrm>
        </p:spPr>
        <p:txBody>
          <a:bodyPr>
            <a:normAutofit/>
          </a:bodyPr>
          <a:lstStyle>
            <a:lvl1pPr marL="0" indent="0" algn="ctr">
              <a:spcBef>
                <a:spcPts val="300"/>
              </a:spcBef>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569259" y="6122894"/>
            <a:ext cx="2133600" cy="259317"/>
          </a:xfrm>
        </p:spPr>
        <p:txBody>
          <a:bodyPr/>
          <a:lstStyle/>
          <a:p>
            <a:fld id="{87068F92-65C7-3546-8416-F52DE00793E1}" type="datetimeFigureOut">
              <a:rPr lang="en-US" smtClean="0"/>
              <a:pPr/>
              <a:t>9/19/11</a:t>
            </a:fld>
            <a:endParaRPr lang="en-US"/>
          </a:p>
        </p:txBody>
      </p:sp>
      <p:sp>
        <p:nvSpPr>
          <p:cNvPr id="5" name="Footer Placeholder 4"/>
          <p:cNvSpPr>
            <a:spLocks noGrp="1"/>
          </p:cNvSpPr>
          <p:nvPr>
            <p:ph type="ftr" sz="quarter" idx="11"/>
          </p:nvPr>
        </p:nvSpPr>
        <p:spPr>
          <a:xfrm>
            <a:off x="5638800" y="6124401"/>
            <a:ext cx="2895600" cy="257810"/>
          </a:xfrm>
        </p:spPr>
        <p:txBody>
          <a:bodyPr/>
          <a:lstStyle/>
          <a:p>
            <a:endParaRPr lang="en-US"/>
          </a:p>
        </p:txBody>
      </p:sp>
      <p:grpSp>
        <p:nvGrpSpPr>
          <p:cNvPr id="6" name="Group 11"/>
          <p:cNvGrpSpPr/>
          <p:nvPr/>
        </p:nvGrpSpPr>
        <p:grpSpPr>
          <a:xfrm>
            <a:off x="562842" y="475488"/>
            <a:ext cx="7982713" cy="5888736"/>
            <a:chOff x="562842" y="475488"/>
            <a:chExt cx="7982713" cy="5888736"/>
          </a:xfrm>
        </p:grpSpPr>
        <p:sp>
          <p:nvSpPr>
            <p:cNvPr id="8" name="Rectangle 7"/>
            <p:cNvSpPr>
              <a:spLocks/>
            </p:cNvSpPr>
            <p:nvPr/>
          </p:nvSpPr>
          <p:spPr>
            <a:xfrm>
              <a:off x="562843" y="475488"/>
              <a:ext cx="7982712" cy="5888736"/>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p:nvCxnSpPr>
          <p:spPr>
            <a:xfrm>
              <a:off x="562842" y="6133646"/>
              <a:ext cx="7982712" cy="1472"/>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Straight Connector 10"/>
            <p:cNvCxnSpPr/>
            <p:nvPr/>
          </p:nvCxnSpPr>
          <p:spPr>
            <a:xfrm>
              <a:off x="562842" y="3427528"/>
              <a:ext cx="7982712" cy="1472"/>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4" name="Picture Placeholder 13"/>
          <p:cNvSpPr>
            <a:spLocks noGrp="1"/>
          </p:cNvSpPr>
          <p:nvPr>
            <p:ph type="pic" sz="quarter" idx="12"/>
          </p:nvPr>
        </p:nvSpPr>
        <p:spPr>
          <a:xfrm>
            <a:off x="636493" y="533400"/>
            <a:ext cx="7836408" cy="2828925"/>
          </a:xfrm>
        </p:spPr>
        <p:txBody>
          <a:bodyPr>
            <a:normAutofit/>
          </a:bodyPr>
          <a:lstStyle>
            <a:lvl1pPr>
              <a:buNone/>
              <a:defRPr sz="2000"/>
            </a:lvl1pPr>
          </a:lstStyle>
          <a:p>
            <a:r>
              <a:rPr lang="en-US" smtClean="0"/>
              <a:t>Click icon to add picture</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grpSp>
        <p:nvGrpSpPr>
          <p:cNvPr id="7" name="Group 23"/>
          <p:cNvGrpSpPr/>
          <p:nvPr/>
        </p:nvGrpSpPr>
        <p:grpSpPr>
          <a:xfrm>
            <a:off x="182880" y="173699"/>
            <a:ext cx="8778240" cy="6510602"/>
            <a:chOff x="182880" y="173699"/>
            <a:chExt cx="8778240" cy="6510602"/>
          </a:xfrm>
        </p:grpSpPr>
        <p:pic>
          <p:nvPicPr>
            <p:cNvPr id="25" name="Picture 24"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8" name="Group 10"/>
            <p:cNvGrpSpPr/>
            <p:nvPr/>
          </p:nvGrpSpPr>
          <p:grpSpPr>
            <a:xfrm>
              <a:off x="256032" y="237744"/>
              <a:ext cx="8622792" cy="6364224"/>
              <a:chOff x="247157" y="247430"/>
              <a:chExt cx="8622792" cy="6364224"/>
            </a:xfrm>
          </p:grpSpPr>
          <p:sp>
            <p:nvSpPr>
              <p:cNvPr id="27" name="Rectangle 26"/>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8" name="Straight Connector 27"/>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 name="Title 1"/>
          <p:cNvSpPr>
            <a:spLocks noGrp="1"/>
          </p:cNvSpPr>
          <p:nvPr>
            <p:ph type="title"/>
          </p:nvPr>
        </p:nvSpPr>
        <p:spPr>
          <a:xfrm>
            <a:off x="900113" y="1371600"/>
            <a:ext cx="7345362" cy="1676400"/>
          </a:xfrm>
        </p:spPr>
        <p:txBody>
          <a:bodyPr anchor="b" anchorCtr="0">
            <a:noAutofit/>
          </a:bodyPr>
          <a:lstStyle>
            <a:lvl1pPr algn="ctr">
              <a:defRPr sz="5400" b="0" i="0" cap="none" baseline="0"/>
            </a:lvl1pPr>
          </a:lstStyle>
          <a:p>
            <a:r>
              <a:rPr lang="en-US" smtClean="0"/>
              <a:t>Click to edit Master title style</a:t>
            </a:r>
            <a:endParaRPr/>
          </a:p>
        </p:txBody>
      </p:sp>
      <p:sp>
        <p:nvSpPr>
          <p:cNvPr id="3" name="Text Placeholder 2"/>
          <p:cNvSpPr>
            <a:spLocks noGrp="1"/>
          </p:cNvSpPr>
          <p:nvPr>
            <p:ph type="body" idx="1"/>
          </p:nvPr>
        </p:nvSpPr>
        <p:spPr>
          <a:xfrm>
            <a:off x="900113" y="3134566"/>
            <a:ext cx="7345362" cy="1500187"/>
          </a:xfrm>
        </p:spPr>
        <p:txBody>
          <a:bodyPr anchor="t" anchorCtr="0"/>
          <a:lstStyle>
            <a:lvl1pPr marL="0" indent="0" algn="ctr">
              <a:spcBef>
                <a:spcPts val="300"/>
              </a:spcBef>
              <a:buNone/>
              <a:defRPr sz="20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068F92-65C7-3546-8416-F52DE00793E1}" type="datetimeFigureOut">
              <a:rPr lang="en-US" smtClean="0"/>
              <a:pPr/>
              <a:t>9/19/11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09113C-22C3-C44C-866C-014FB63E14F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grpSp>
        <p:nvGrpSpPr>
          <p:cNvPr id="8" name="Group 13"/>
          <p:cNvGrpSpPr/>
          <p:nvPr/>
        </p:nvGrpSpPr>
        <p:grpSpPr>
          <a:xfrm>
            <a:off x="182880" y="173699"/>
            <a:ext cx="8778240" cy="6510602"/>
            <a:chOff x="182880" y="173699"/>
            <a:chExt cx="8778240" cy="6510602"/>
          </a:xfrm>
        </p:grpSpPr>
        <p:pic>
          <p:nvPicPr>
            <p:cNvPr id="15" name="Picture 14"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9" name="Group 10"/>
            <p:cNvGrpSpPr/>
            <p:nvPr/>
          </p:nvGrpSpPr>
          <p:grpSpPr>
            <a:xfrm>
              <a:off x="256032" y="237744"/>
              <a:ext cx="8622792" cy="6364224"/>
              <a:chOff x="247157" y="247430"/>
              <a:chExt cx="8622792" cy="6364224"/>
            </a:xfrm>
          </p:grpSpPr>
          <p:sp>
            <p:nvSpPr>
              <p:cNvPr id="17" name="Rectangle 16"/>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8" name="Straight Connector 17"/>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9" name="Rectangle 18"/>
              <p:cNvSpPr/>
              <p:nvPr/>
            </p:nvSpPr>
            <p:spPr>
              <a:xfrm>
                <a:off x="247157" y="1612392"/>
                <a:ext cx="8622792"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00111" y="2147888"/>
            <a:ext cx="3566160" cy="39274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48199" y="2147888"/>
            <a:ext cx="3566160" cy="39274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87068F92-65C7-3546-8416-F52DE00793E1}" type="datetimeFigureOut">
              <a:rPr lang="en-US" smtClean="0"/>
              <a:pPr/>
              <a:t>9/19/11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09113C-22C3-C44C-866C-014FB63E14F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grpSp>
        <p:nvGrpSpPr>
          <p:cNvPr id="10" name="Group 16"/>
          <p:cNvGrpSpPr/>
          <p:nvPr/>
        </p:nvGrpSpPr>
        <p:grpSpPr>
          <a:xfrm>
            <a:off x="182880" y="173699"/>
            <a:ext cx="8778240" cy="6510602"/>
            <a:chOff x="182880" y="173699"/>
            <a:chExt cx="8778240" cy="6510602"/>
          </a:xfrm>
        </p:grpSpPr>
        <p:pic>
          <p:nvPicPr>
            <p:cNvPr id="18" name="Picture 17"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11" name="Group 10"/>
            <p:cNvGrpSpPr/>
            <p:nvPr/>
          </p:nvGrpSpPr>
          <p:grpSpPr>
            <a:xfrm>
              <a:off x="256032" y="237744"/>
              <a:ext cx="8622792" cy="6364224"/>
              <a:chOff x="247157" y="247430"/>
              <a:chExt cx="8622792" cy="6364224"/>
            </a:xfrm>
          </p:grpSpPr>
          <p:sp>
            <p:nvSpPr>
              <p:cNvPr id="20" name="Rectangle 19"/>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1" name="Straight Connector 20"/>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2" name="Rectangle 21"/>
              <p:cNvSpPr/>
              <p:nvPr/>
            </p:nvSpPr>
            <p:spPr>
              <a:xfrm>
                <a:off x="247157" y="1612392"/>
                <a:ext cx="8622792"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632301" y="1708990"/>
            <a:ext cx="3566160" cy="832503"/>
          </a:xfrm>
        </p:spPr>
        <p:txBody>
          <a:bodyPr anchor="ctr" anchorCtr="0">
            <a:noAutofit/>
          </a:bodyPr>
          <a:lstStyle>
            <a:lvl1pPr marL="0" indent="0" algn="ctr">
              <a:spcBef>
                <a:spcPts val="30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2301" y="2590801"/>
            <a:ext cx="3566160" cy="3484562"/>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945539" y="1708990"/>
            <a:ext cx="3566160" cy="832503"/>
          </a:xfrm>
        </p:spPr>
        <p:txBody>
          <a:bodyPr anchor="ctr" anchorCtr="0">
            <a:noAutofit/>
          </a:bodyPr>
          <a:lstStyle>
            <a:lvl1pPr marL="0" indent="0" algn="ctr">
              <a:spcBef>
                <a:spcPts val="30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945539" y="2590801"/>
            <a:ext cx="3566160" cy="3484562"/>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87068F92-65C7-3546-8416-F52DE00793E1}" type="datetimeFigureOut">
              <a:rPr lang="en-US" smtClean="0"/>
              <a:pPr/>
              <a:t>9/19/11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09113C-22C3-C44C-866C-014FB63E14F1}" type="slidenum">
              <a:rPr lang="en-US" smtClean="0"/>
              <a:pPr/>
              <a:t>‹#›</a:t>
            </a:fld>
            <a:endParaRPr lang="en-US"/>
          </a:p>
        </p:txBody>
      </p:sp>
      <p:cxnSp>
        <p:nvCxnSpPr>
          <p:cNvPr id="30" name="Straight Connector 29"/>
          <p:cNvCxnSpPr/>
          <p:nvPr/>
        </p:nvCxnSpPr>
        <p:spPr>
          <a:xfrm rot="16200000" flipH="1">
            <a:off x="2217480" y="4026438"/>
            <a:ext cx="4711326" cy="2286"/>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Straight Connector 22"/>
          <p:cNvCxnSpPr/>
          <p:nvPr/>
        </p:nvCxnSpPr>
        <p:spPr>
          <a:xfrm rot="16200000" flipH="1">
            <a:off x="2217480" y="4026438"/>
            <a:ext cx="4711326" cy="2286"/>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grpSp>
        <p:nvGrpSpPr>
          <p:cNvPr id="6" name="Group 18"/>
          <p:cNvGrpSpPr/>
          <p:nvPr/>
        </p:nvGrpSpPr>
        <p:grpSpPr>
          <a:xfrm>
            <a:off x="182880" y="173699"/>
            <a:ext cx="8778240" cy="6510602"/>
            <a:chOff x="182880" y="173699"/>
            <a:chExt cx="8778240" cy="6510602"/>
          </a:xfrm>
        </p:grpSpPr>
        <p:pic>
          <p:nvPicPr>
            <p:cNvPr id="20" name="Picture 19"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7" name="Group 10"/>
            <p:cNvGrpSpPr/>
            <p:nvPr/>
          </p:nvGrpSpPr>
          <p:grpSpPr>
            <a:xfrm>
              <a:off x="256032" y="237744"/>
              <a:ext cx="8622792" cy="6364224"/>
              <a:chOff x="247157" y="247430"/>
              <a:chExt cx="8622792" cy="6364224"/>
            </a:xfrm>
          </p:grpSpPr>
          <p:sp>
            <p:nvSpPr>
              <p:cNvPr id="22" name="Rectangle 21"/>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3" name="Straight Connector 22"/>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4" name="Rectangle 23"/>
              <p:cNvSpPr/>
              <p:nvPr/>
            </p:nvSpPr>
            <p:spPr>
              <a:xfrm>
                <a:off x="247157" y="1612392"/>
                <a:ext cx="8622792"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87068F92-65C7-3546-8416-F52DE00793E1}" type="datetimeFigureOut">
              <a:rPr lang="en-US" smtClean="0"/>
              <a:pPr/>
              <a:t>9/19/11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09113C-22C3-C44C-866C-014FB63E14F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grpSp>
        <p:nvGrpSpPr>
          <p:cNvPr id="5" name="Group 17"/>
          <p:cNvGrpSpPr/>
          <p:nvPr/>
        </p:nvGrpSpPr>
        <p:grpSpPr>
          <a:xfrm>
            <a:off x="182880" y="173699"/>
            <a:ext cx="8778240" cy="6510602"/>
            <a:chOff x="182880" y="173699"/>
            <a:chExt cx="8778240" cy="6510602"/>
          </a:xfrm>
        </p:grpSpPr>
        <p:pic>
          <p:nvPicPr>
            <p:cNvPr id="19" name="Picture 18"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6" name="Group 10"/>
            <p:cNvGrpSpPr/>
            <p:nvPr/>
          </p:nvGrpSpPr>
          <p:grpSpPr>
            <a:xfrm>
              <a:off x="256032" y="237744"/>
              <a:ext cx="8622792" cy="6364224"/>
              <a:chOff x="247157" y="247430"/>
              <a:chExt cx="8622792" cy="6364224"/>
            </a:xfrm>
          </p:grpSpPr>
          <p:sp>
            <p:nvSpPr>
              <p:cNvPr id="21" name="Rectangle 20"/>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2" name="Straight Connector 21"/>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 name="Date Placeholder 1"/>
          <p:cNvSpPr>
            <a:spLocks noGrp="1"/>
          </p:cNvSpPr>
          <p:nvPr>
            <p:ph type="dt" sz="half" idx="10"/>
          </p:nvPr>
        </p:nvSpPr>
        <p:spPr/>
        <p:txBody>
          <a:bodyPr/>
          <a:lstStyle/>
          <a:p>
            <a:fld id="{87068F92-65C7-3546-8416-F52DE00793E1}" type="datetimeFigureOut">
              <a:rPr lang="en-US" smtClean="0"/>
              <a:pPr/>
              <a:t>9/19/11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09113C-22C3-C44C-866C-014FB63E14F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grpSp>
        <p:nvGrpSpPr>
          <p:cNvPr id="8" name="Group 33"/>
          <p:cNvGrpSpPr/>
          <p:nvPr/>
        </p:nvGrpSpPr>
        <p:grpSpPr>
          <a:xfrm>
            <a:off x="182880" y="173699"/>
            <a:ext cx="8778240" cy="6510602"/>
            <a:chOff x="182880" y="173699"/>
            <a:chExt cx="8778240" cy="6510602"/>
          </a:xfrm>
        </p:grpSpPr>
        <p:grpSp>
          <p:nvGrpSpPr>
            <p:cNvPr id="9" name="Group 26"/>
            <p:cNvGrpSpPr/>
            <p:nvPr/>
          </p:nvGrpSpPr>
          <p:grpSpPr>
            <a:xfrm>
              <a:off x="182880" y="173699"/>
              <a:ext cx="8778240" cy="6510602"/>
              <a:chOff x="182880" y="173699"/>
              <a:chExt cx="8778240" cy="6510602"/>
            </a:xfrm>
          </p:grpSpPr>
          <p:pic>
            <p:nvPicPr>
              <p:cNvPr id="28" name="Picture 27"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10" name="Group 10"/>
              <p:cNvGrpSpPr/>
              <p:nvPr/>
            </p:nvGrpSpPr>
            <p:grpSpPr>
              <a:xfrm>
                <a:off x="256032" y="237744"/>
                <a:ext cx="8622792" cy="6364224"/>
                <a:chOff x="247157" y="247430"/>
                <a:chExt cx="8622792" cy="6364224"/>
              </a:xfrm>
            </p:grpSpPr>
            <p:sp>
              <p:nvSpPr>
                <p:cNvPr id="30" name="Rectangle 29"/>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1" name="Straight Connector 30"/>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33" name="Rectangle 32"/>
            <p:cNvSpPr/>
            <p:nvPr/>
          </p:nvSpPr>
          <p:spPr>
            <a:xfrm rot="5400000">
              <a:off x="801086" y="3274090"/>
              <a:ext cx="6135624"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530225" y="1169892"/>
            <a:ext cx="3008313" cy="914400"/>
          </a:xfrm>
        </p:spPr>
        <p:txBody>
          <a:bodyPr anchor="b">
            <a:normAutofit/>
          </a:bodyPr>
          <a:lstStyle>
            <a:lvl1pPr algn="l">
              <a:defRPr sz="2800" b="0"/>
            </a:lvl1pPr>
          </a:lstStyle>
          <a:p>
            <a:r>
              <a:rPr lang="en-US" smtClean="0"/>
              <a:t>Click to edit Master title style</a:t>
            </a:r>
            <a:endParaRPr/>
          </a:p>
        </p:txBody>
      </p:sp>
      <p:sp>
        <p:nvSpPr>
          <p:cNvPr id="3" name="Content Placeholder 2"/>
          <p:cNvSpPr>
            <a:spLocks noGrp="1"/>
          </p:cNvSpPr>
          <p:nvPr>
            <p:ph idx="1"/>
          </p:nvPr>
        </p:nvSpPr>
        <p:spPr>
          <a:xfrm>
            <a:off x="4328319" y="609600"/>
            <a:ext cx="4114800" cy="5465763"/>
          </a:xfrm>
        </p:spPr>
        <p:txBody>
          <a:bodyPr>
            <a:normAutofit/>
          </a:bodyPr>
          <a:lstStyle>
            <a:lvl1pPr>
              <a:defRPr sz="2400" baseline="0"/>
            </a:lvl1pPr>
            <a:lvl2pPr>
              <a:defRPr sz="2200" baseline="0"/>
            </a:lvl2pPr>
            <a:lvl3pPr>
              <a:defRPr sz="2000" baseline="0"/>
            </a:lvl3pPr>
            <a:lvl4pPr>
              <a:defRPr sz="1800" baseline="0"/>
            </a:lvl4pPr>
            <a:lvl5pPr>
              <a:defRPr sz="1800" baseline="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530225" y="2147888"/>
            <a:ext cx="3008313" cy="3262313"/>
          </a:xfrm>
        </p:spPr>
        <p:txBody>
          <a:bodyPr vert="horz" lIns="91440" tIns="45720" rIns="91440" bIns="45720" rtlCol="0">
            <a:normAutofit/>
          </a:bodyPr>
          <a:lstStyle>
            <a:lvl1pPr marL="0" indent="0">
              <a:lnSpc>
                <a:spcPct val="120000"/>
              </a:lnSpc>
              <a:buNone/>
              <a:defRPr sz="1600" kern="1200">
                <a:solidFill>
                  <a:schemeClr val="tx1">
                    <a:lumMod val="75000"/>
                    <a:lumOff val="2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lnSpc>
                <a:spcPct val="110000"/>
              </a:lnSpc>
              <a:spcBef>
                <a:spcPts val="2000"/>
              </a:spcBef>
              <a:buClr>
                <a:schemeClr val="bg1">
                  <a:lumMod val="75000"/>
                  <a:lumOff val="25000"/>
                </a:schemeClr>
              </a:buClr>
              <a:buFont typeface="Arial" pitchFamily="34" charset="0"/>
              <a:buNone/>
            </a:pPr>
            <a:r>
              <a:rPr lang="en-US" smtClean="0"/>
              <a:t>Click to edit Master text styles</a:t>
            </a:r>
          </a:p>
        </p:txBody>
      </p:sp>
      <p:sp>
        <p:nvSpPr>
          <p:cNvPr id="5" name="Date Placeholder 4"/>
          <p:cNvSpPr>
            <a:spLocks noGrp="1"/>
          </p:cNvSpPr>
          <p:nvPr>
            <p:ph type="dt" sz="half" idx="10"/>
          </p:nvPr>
        </p:nvSpPr>
        <p:spPr/>
        <p:txBody>
          <a:bodyPr/>
          <a:lstStyle/>
          <a:p>
            <a:fld id="{87068F92-65C7-3546-8416-F52DE00793E1}" type="datetimeFigureOut">
              <a:rPr lang="en-US" smtClean="0"/>
              <a:pPr/>
              <a:t>9/19/11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09113C-22C3-C44C-866C-014FB63E14F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00113" y="244158"/>
            <a:ext cx="7345362" cy="1339850"/>
          </a:xfrm>
          <a:prstGeom prst="rect">
            <a:avLst/>
          </a:prstGeom>
        </p:spPr>
        <p:txBody>
          <a:bodyPr vert="horz" lIns="91440" tIns="45720" rIns="91440" bIns="45720" rtlCol="0" anchor="ctr">
            <a:normAutofit/>
          </a:bodyPr>
          <a:lstStyle/>
          <a:p>
            <a:r>
              <a:rPr lang="en-US" smtClean="0"/>
              <a:t>Click to edit Master title style</a:t>
            </a:r>
            <a:endParaRPr/>
          </a:p>
        </p:txBody>
      </p:sp>
      <p:sp>
        <p:nvSpPr>
          <p:cNvPr id="3" name="Text Placeholder 2"/>
          <p:cNvSpPr>
            <a:spLocks noGrp="1"/>
          </p:cNvSpPr>
          <p:nvPr>
            <p:ph type="body" idx="1"/>
          </p:nvPr>
        </p:nvSpPr>
        <p:spPr>
          <a:xfrm>
            <a:off x="900112" y="2133601"/>
            <a:ext cx="7345363" cy="39319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243840" y="6371591"/>
            <a:ext cx="2133600" cy="259317"/>
          </a:xfrm>
          <a:prstGeom prst="rect">
            <a:avLst/>
          </a:prstGeom>
        </p:spPr>
        <p:txBody>
          <a:bodyPr vert="horz" lIns="91440" tIns="45720" rIns="91440" bIns="45720" rtlCol="0" anchor="ctr"/>
          <a:lstStyle>
            <a:lvl1pPr algn="l">
              <a:defRPr sz="1200">
                <a:solidFill>
                  <a:schemeClr val="bg2">
                    <a:lumMod val="60000"/>
                    <a:lumOff val="40000"/>
                  </a:schemeClr>
                </a:solidFill>
                <a:latin typeface="Brush Script MT" pitchFamily="66" charset="0"/>
              </a:defRPr>
            </a:lvl1pPr>
          </a:lstStyle>
          <a:p>
            <a:fld id="{87068F92-65C7-3546-8416-F52DE00793E1}" type="datetimeFigureOut">
              <a:rPr lang="en-US" smtClean="0"/>
              <a:pPr/>
              <a:t>9/19/11</a:t>
            </a:fld>
            <a:endParaRPr lang="en-US"/>
          </a:p>
        </p:txBody>
      </p:sp>
      <p:sp>
        <p:nvSpPr>
          <p:cNvPr id="5" name="Footer Placeholder 4"/>
          <p:cNvSpPr>
            <a:spLocks noGrp="1"/>
          </p:cNvSpPr>
          <p:nvPr>
            <p:ph type="ftr" sz="quarter" idx="3"/>
          </p:nvPr>
        </p:nvSpPr>
        <p:spPr>
          <a:xfrm>
            <a:off x="5958840" y="6371591"/>
            <a:ext cx="2895600" cy="257810"/>
          </a:xfrm>
          <a:prstGeom prst="rect">
            <a:avLst/>
          </a:prstGeom>
        </p:spPr>
        <p:txBody>
          <a:bodyPr vert="horz" lIns="91440" tIns="45720" rIns="91440" bIns="45720" rtlCol="0" anchor="ctr"/>
          <a:lstStyle>
            <a:lvl1pPr marL="0" algn="r" defTabSz="914400" rtl="0" eaLnBrk="1" latinLnBrk="0" hangingPunct="1">
              <a:defRPr sz="1200" kern="1200">
                <a:solidFill>
                  <a:schemeClr val="bg2">
                    <a:lumMod val="60000"/>
                    <a:lumOff val="40000"/>
                  </a:schemeClr>
                </a:solidFill>
                <a:latin typeface="Brush Script MT" pitchFamily="66" charset="0"/>
                <a:ea typeface="+mn-ea"/>
                <a:cs typeface="+mn-cs"/>
              </a:defRPr>
            </a:lvl1pPr>
          </a:lstStyle>
          <a:p>
            <a:endParaRPr lang="en-US"/>
          </a:p>
        </p:txBody>
      </p:sp>
      <p:sp>
        <p:nvSpPr>
          <p:cNvPr id="6" name="Slide Number Placeholder 5"/>
          <p:cNvSpPr>
            <a:spLocks noGrp="1"/>
          </p:cNvSpPr>
          <p:nvPr>
            <p:ph type="sldNum" sz="quarter" idx="4"/>
          </p:nvPr>
        </p:nvSpPr>
        <p:spPr>
          <a:xfrm>
            <a:off x="4191000" y="6356350"/>
            <a:ext cx="762000" cy="271463"/>
          </a:xfrm>
          <a:prstGeom prst="rect">
            <a:avLst/>
          </a:prstGeom>
        </p:spPr>
        <p:txBody>
          <a:bodyPr vert="horz" lIns="91440" tIns="45720" rIns="91440" bIns="45720" rtlCol="0" anchor="ctr"/>
          <a:lstStyle>
            <a:lvl1pPr marL="0" algn="ctr" defTabSz="914400" rtl="0" eaLnBrk="1" latinLnBrk="0" hangingPunct="1">
              <a:defRPr sz="1200" kern="1200">
                <a:solidFill>
                  <a:schemeClr val="bg2">
                    <a:lumMod val="60000"/>
                    <a:lumOff val="40000"/>
                  </a:schemeClr>
                </a:solidFill>
                <a:latin typeface="+mn-lt"/>
                <a:ea typeface="+mn-ea"/>
                <a:cs typeface="+mn-cs"/>
              </a:defRPr>
            </a:lvl1pPr>
          </a:lstStyle>
          <a:p>
            <a:fld id="{AB09113C-22C3-C44C-866C-014FB63E14F1}"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ctr" defTabSz="914400" rtl="0" eaLnBrk="1" latinLnBrk="0" hangingPunct="1">
        <a:spcBef>
          <a:spcPct val="0"/>
        </a:spcBef>
        <a:buNone/>
        <a:defRPr sz="4800" kern="1200">
          <a:solidFill>
            <a:schemeClr val="tx1">
              <a:lumMod val="75000"/>
              <a:lumOff val="25000"/>
            </a:schemeClr>
          </a:solidFill>
          <a:latin typeface="+mj-lt"/>
          <a:ea typeface="+mj-ea"/>
          <a:cs typeface="+mj-cs"/>
        </a:defRPr>
      </a:lvl1pPr>
    </p:titleStyle>
    <p:bodyStyle>
      <a:lvl1pPr marL="342900" indent="-342900" algn="l" defTabSz="914400" rtl="0" eaLnBrk="1" latinLnBrk="0" hangingPunct="1">
        <a:spcBef>
          <a:spcPts val="2000"/>
        </a:spcBef>
        <a:buClr>
          <a:schemeClr val="tx1">
            <a:lumMod val="75000"/>
            <a:lumOff val="25000"/>
          </a:schemeClr>
        </a:buClr>
        <a:buFont typeface="Arial" pitchFamily="34" charset="0"/>
        <a:buChar char="•"/>
        <a:defRPr sz="2400" kern="1200">
          <a:solidFill>
            <a:schemeClr val="tx1">
              <a:lumMod val="75000"/>
              <a:lumOff val="25000"/>
            </a:schemeClr>
          </a:solidFill>
          <a:latin typeface="+mn-lt"/>
          <a:ea typeface="+mn-ea"/>
          <a:cs typeface="+mn-cs"/>
        </a:defRPr>
      </a:lvl1pPr>
      <a:lvl2pPr marL="579438" indent="-228600" algn="l" defTabSz="914400" rtl="0" eaLnBrk="1" latinLnBrk="0" hangingPunct="1">
        <a:spcBef>
          <a:spcPts val="600"/>
        </a:spcBef>
        <a:buClr>
          <a:schemeClr val="bg2">
            <a:lumMod val="60000"/>
            <a:lumOff val="40000"/>
          </a:schemeClr>
        </a:buClr>
        <a:buFont typeface="Arial" pitchFamily="34" charset="0"/>
        <a:buChar char="•"/>
        <a:defRPr sz="2200" kern="1200">
          <a:solidFill>
            <a:schemeClr val="tx1">
              <a:lumMod val="75000"/>
              <a:lumOff val="25000"/>
            </a:schemeClr>
          </a:solidFill>
          <a:latin typeface="+mn-lt"/>
          <a:ea typeface="+mn-ea"/>
          <a:cs typeface="+mn-cs"/>
        </a:defRPr>
      </a:lvl2pPr>
      <a:lvl3pPr marL="808038" indent="-228600" algn="l" defTabSz="914400" rtl="0" eaLnBrk="1" latinLnBrk="0" hangingPunct="1">
        <a:spcBef>
          <a:spcPts val="600"/>
        </a:spcBef>
        <a:buClr>
          <a:schemeClr val="tx1">
            <a:lumMod val="75000"/>
            <a:lumOff val="25000"/>
          </a:schemeClr>
        </a:buClr>
        <a:buFont typeface="Arial" pitchFamily="34" charset="0"/>
        <a:buChar char="•"/>
        <a:defRPr sz="2000" kern="1200">
          <a:solidFill>
            <a:schemeClr val="tx1">
              <a:lumMod val="75000"/>
              <a:lumOff val="25000"/>
            </a:schemeClr>
          </a:solidFill>
          <a:latin typeface="+mn-lt"/>
          <a:ea typeface="+mn-ea"/>
          <a:cs typeface="+mn-cs"/>
        </a:defRPr>
      </a:lvl3pPr>
      <a:lvl4pPr marL="1036638" indent="-228600" algn="l" defTabSz="914400" rtl="0" eaLnBrk="1" latinLnBrk="0" hangingPunct="1">
        <a:spcBef>
          <a:spcPts val="600"/>
        </a:spcBef>
        <a:buClr>
          <a:schemeClr val="bg2">
            <a:lumMod val="60000"/>
            <a:lumOff val="40000"/>
          </a:schemeClr>
        </a:buClr>
        <a:buFont typeface="Arial" pitchFamily="34" charset="0"/>
        <a:buChar char="•"/>
        <a:defRPr sz="1800" kern="1200">
          <a:solidFill>
            <a:schemeClr val="tx1">
              <a:lumMod val="75000"/>
              <a:lumOff val="25000"/>
            </a:schemeClr>
          </a:solidFill>
          <a:latin typeface="+mn-lt"/>
          <a:ea typeface="+mn-ea"/>
          <a:cs typeface="+mn-cs"/>
        </a:defRPr>
      </a:lvl4pPr>
      <a:lvl5pPr marL="1265238" indent="-228600" algn="l" defTabSz="914400" rtl="0" eaLnBrk="1" latinLnBrk="0" hangingPunct="1">
        <a:spcBef>
          <a:spcPts val="600"/>
        </a:spcBef>
        <a:buClr>
          <a:schemeClr val="tx1">
            <a:lumMod val="75000"/>
            <a:lumOff val="25000"/>
          </a:schemeClr>
        </a:buClr>
        <a:buFont typeface="Arial"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df"/><Relationship Id="rId3"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13049"/>
            <a:ext cx="7772400" cy="1073309"/>
          </a:xfrm>
        </p:spPr>
        <p:txBody>
          <a:bodyPr>
            <a:normAutofit fontScale="90000"/>
          </a:bodyPr>
          <a:lstStyle/>
          <a:p>
            <a:r>
              <a:rPr lang="en-US" dirty="0" smtClean="0"/>
              <a:t/>
            </a:r>
            <a:br>
              <a:rPr lang="en-US" dirty="0" smtClean="0"/>
            </a:br>
            <a:r>
              <a:rPr lang="en-US" dirty="0"/>
              <a:t/>
            </a:r>
            <a:br>
              <a:rPr lang="en-US" dirty="0"/>
            </a:br>
            <a:endParaRPr lang="en-US" dirty="0"/>
          </a:p>
        </p:txBody>
      </p:sp>
      <p:sp>
        <p:nvSpPr>
          <p:cNvPr id="3" name="Subtitle 2"/>
          <p:cNvSpPr>
            <a:spLocks noGrp="1"/>
          </p:cNvSpPr>
          <p:nvPr>
            <p:ph type="subTitle" idx="1"/>
          </p:nvPr>
        </p:nvSpPr>
        <p:spPr>
          <a:xfrm>
            <a:off x="1371600" y="313049"/>
            <a:ext cx="6400800" cy="5715372"/>
          </a:xfrm>
        </p:spPr>
        <p:txBody>
          <a:bodyPr/>
          <a:lstStyle/>
          <a:p>
            <a:pPr algn="l"/>
            <a:endParaRPr lang="en-US" sz="2400" dirty="0" smtClean="0">
              <a:solidFill>
                <a:schemeClr val="tx1"/>
              </a:solidFill>
            </a:endParaRPr>
          </a:p>
          <a:p>
            <a:pPr algn="l"/>
            <a:r>
              <a:rPr lang="en-US" sz="2400" dirty="0" smtClean="0">
                <a:solidFill>
                  <a:schemeClr val="tx1"/>
                </a:solidFill>
              </a:rPr>
              <a:t>Coming together is a beginning.</a:t>
            </a:r>
          </a:p>
          <a:p>
            <a:pPr algn="l"/>
            <a:endParaRPr lang="en-US" sz="2400" dirty="0" smtClean="0"/>
          </a:p>
          <a:p>
            <a:pPr algn="l"/>
            <a:r>
              <a:rPr lang="en-US" sz="2400" dirty="0" smtClean="0">
                <a:solidFill>
                  <a:srgbClr val="000000"/>
                </a:solidFill>
              </a:rPr>
              <a:t>Keeping together is progress.</a:t>
            </a:r>
          </a:p>
          <a:p>
            <a:pPr algn="l"/>
            <a:endParaRPr lang="en-US" sz="2400" dirty="0" smtClean="0"/>
          </a:p>
          <a:p>
            <a:pPr algn="l"/>
            <a:r>
              <a:rPr lang="en-US" sz="2400" dirty="0" smtClean="0">
                <a:solidFill>
                  <a:srgbClr val="000000"/>
                </a:solidFill>
              </a:rPr>
              <a:t>Working together is success.</a:t>
            </a:r>
          </a:p>
          <a:p>
            <a:pPr algn="l"/>
            <a:endParaRPr lang="en-US" dirty="0" smtClean="0">
              <a:solidFill>
                <a:srgbClr val="000000"/>
              </a:solidFill>
            </a:endParaRPr>
          </a:p>
          <a:p>
            <a:pPr algn="l"/>
            <a:endParaRPr lang="en-US" dirty="0" smtClean="0">
              <a:solidFill>
                <a:srgbClr val="000000"/>
              </a:solidFill>
            </a:endParaRPr>
          </a:p>
          <a:p>
            <a:pPr algn="l"/>
            <a:endParaRPr lang="en-US" dirty="0">
              <a:solidFill>
                <a:srgbClr val="000000"/>
              </a:solidFill>
            </a:endParaRPr>
          </a:p>
        </p:txBody>
      </p:sp>
      <p:pic>
        <p:nvPicPr>
          <p:cNvPr id="4" name="Picture 3" descr="FranklinLogo.tif"/>
          <p:cNvPicPr>
            <a:picLocks noChangeAspect="1"/>
          </p:cNvPicPr>
          <p:nvPr/>
        </p:nvPicPr>
        <p:blipFill>
          <a:blip r:embed="rId2"/>
          <a:stretch>
            <a:fillRect/>
          </a:stretch>
        </p:blipFill>
        <p:spPr>
          <a:xfrm>
            <a:off x="5775076" y="5250546"/>
            <a:ext cx="2152650" cy="77787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u="sng" dirty="0" smtClean="0">
                <a:solidFill>
                  <a:srgbClr val="8064A2"/>
                </a:solidFill>
              </a:rPr>
              <a:t>Handbook Key Highlights/Changes</a:t>
            </a:r>
            <a:endParaRPr lang="en-US" sz="3200" dirty="0">
              <a:solidFill>
                <a:srgbClr val="8064A2"/>
              </a:solidFill>
            </a:endParaRPr>
          </a:p>
        </p:txBody>
      </p:sp>
      <p:sp>
        <p:nvSpPr>
          <p:cNvPr id="3" name="Content Placeholder 2"/>
          <p:cNvSpPr>
            <a:spLocks noGrp="1"/>
          </p:cNvSpPr>
          <p:nvPr>
            <p:ph idx="1"/>
          </p:nvPr>
        </p:nvSpPr>
        <p:spPr/>
        <p:txBody>
          <a:bodyPr>
            <a:normAutofit fontScale="77500" lnSpcReduction="20000"/>
          </a:bodyPr>
          <a:lstStyle/>
          <a:p>
            <a:r>
              <a:rPr lang="en-US" sz="2400" b="1" dirty="0" smtClean="0"/>
              <a:t>Layoffs</a:t>
            </a:r>
            <a:r>
              <a:rPr lang="en-US" sz="2400" b="1" dirty="0"/>
              <a:t>/Non-renewals:</a:t>
            </a:r>
            <a:r>
              <a:rPr lang="en-US" sz="2400" dirty="0"/>
              <a:t> Based </a:t>
            </a:r>
            <a:r>
              <a:rPr lang="en-US" sz="2400" dirty="0" smtClean="0"/>
              <a:t>upon Educational </a:t>
            </a:r>
            <a:r>
              <a:rPr lang="en-US" dirty="0" smtClean="0"/>
              <a:t>Needs of the District</a:t>
            </a:r>
            <a:r>
              <a:rPr lang="en-US" sz="2400" dirty="0" smtClean="0"/>
              <a:t>, Employee </a:t>
            </a:r>
            <a:r>
              <a:rPr lang="en-US" sz="2400" dirty="0"/>
              <a:t>Performance and Length of Service as deemed appropriate by administration</a:t>
            </a:r>
            <a:r>
              <a:rPr lang="en-US" sz="2400" dirty="0" smtClean="0"/>
              <a:t>. A reemployment list is created and employees may apply for </a:t>
            </a:r>
            <a:r>
              <a:rPr lang="en-US" dirty="0" smtClean="0"/>
              <a:t>a vacant position. Seniority is one factor in determining who will be recalled.</a:t>
            </a:r>
          </a:p>
          <a:p>
            <a:endParaRPr lang="en-US" sz="2400" dirty="0" smtClean="0"/>
          </a:p>
          <a:p>
            <a:r>
              <a:rPr lang="en-US" sz="2400" b="1" dirty="0" smtClean="0"/>
              <a:t>Lunch</a:t>
            </a:r>
            <a:r>
              <a:rPr lang="en-US" sz="2400" dirty="0"/>
              <a:t>: At seven (7) hours employees are entitled to a lunch break.  The administration may assign a lunch break to any employee working more than six (6) hours/day</a:t>
            </a:r>
            <a:r>
              <a:rPr lang="en-US" sz="2400" dirty="0" smtClean="0"/>
              <a:t>.</a:t>
            </a:r>
          </a:p>
          <a:p>
            <a:pPr>
              <a:buNone/>
            </a:pPr>
            <a:endParaRPr lang="en-US" sz="2400" dirty="0" smtClean="0"/>
          </a:p>
          <a:p>
            <a:r>
              <a:rPr lang="en-US" sz="2400" b="1" dirty="0" smtClean="0"/>
              <a:t>Emergency </a:t>
            </a:r>
            <a:r>
              <a:rPr lang="en-US" sz="2400" b="1" dirty="0"/>
              <a:t>Closings</a:t>
            </a:r>
            <a:r>
              <a:rPr lang="en-US" sz="2400" dirty="0"/>
              <a:t>:  Unpaid for hourly employees, however employees may be asked to make up the paid time.</a:t>
            </a:r>
            <a:endParaRPr lang="en-US" sz="2400" dirty="0" smtClean="0"/>
          </a:p>
          <a:p>
            <a:pPr>
              <a:buNone/>
            </a:pPr>
            <a:endParaRPr lang="en-US" sz="2400" dirty="0" smtClean="0"/>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u="sng" dirty="0" smtClean="0">
                <a:solidFill>
                  <a:srgbClr val="8064A2"/>
                </a:solidFill>
              </a:rPr>
              <a:t>Handbook Key Highlights/Changes</a:t>
            </a:r>
            <a:endParaRPr lang="en-US" sz="3200" dirty="0">
              <a:solidFill>
                <a:srgbClr val="8064A2"/>
              </a:solidFill>
            </a:endParaRPr>
          </a:p>
        </p:txBody>
      </p:sp>
      <p:sp>
        <p:nvSpPr>
          <p:cNvPr id="3" name="Content Placeholder 2"/>
          <p:cNvSpPr>
            <a:spLocks noGrp="1"/>
          </p:cNvSpPr>
          <p:nvPr>
            <p:ph idx="1"/>
          </p:nvPr>
        </p:nvSpPr>
        <p:spPr/>
        <p:txBody>
          <a:bodyPr>
            <a:normAutofit fontScale="77500" lnSpcReduction="20000"/>
          </a:bodyPr>
          <a:lstStyle/>
          <a:p>
            <a:r>
              <a:rPr lang="en-US" b="1" dirty="0" smtClean="0"/>
              <a:t>Email </a:t>
            </a:r>
            <a:r>
              <a:rPr lang="en-US" b="1" dirty="0"/>
              <a:t>&amp; Postings:</a:t>
            </a:r>
            <a:r>
              <a:rPr lang="en-US" dirty="0"/>
              <a:t> Information must be connected to employment at the District. The Building Principal or District Administrator must approve a copy of all posted material or E-mail that is to be sent to any groups of staff within</a:t>
            </a:r>
            <a:r>
              <a:rPr lang="en-US" dirty="0" smtClean="0"/>
              <a:t> the District.</a:t>
            </a:r>
          </a:p>
          <a:p>
            <a:pPr>
              <a:buNone/>
            </a:pPr>
            <a:endParaRPr lang="en-US" b="1" dirty="0" smtClean="0"/>
          </a:p>
          <a:p>
            <a:r>
              <a:rPr lang="en-US" b="1" dirty="0" smtClean="0"/>
              <a:t>Vacation</a:t>
            </a:r>
            <a:r>
              <a:rPr lang="en-US" b="1" dirty="0"/>
              <a:t>:</a:t>
            </a:r>
            <a:r>
              <a:rPr lang="en-US" dirty="0"/>
              <a:t> Custodial and SOEA Employees get 20 days of vacation after 14 years</a:t>
            </a:r>
            <a:r>
              <a:rPr lang="en-US" dirty="0" smtClean="0"/>
              <a:t>.</a:t>
            </a:r>
          </a:p>
          <a:p>
            <a:pPr>
              <a:buNone/>
            </a:pPr>
            <a:r>
              <a:rPr lang="en-US" dirty="0" smtClean="0"/>
              <a:t> </a:t>
            </a:r>
          </a:p>
          <a:p>
            <a:r>
              <a:rPr lang="en-US" b="1" dirty="0" smtClean="0"/>
              <a:t>Holidays</a:t>
            </a:r>
            <a:r>
              <a:rPr lang="en-US" b="1" dirty="0"/>
              <a:t>:</a:t>
            </a:r>
            <a:r>
              <a:rPr lang="en-US" dirty="0"/>
              <a:t>  Interpreters, </a:t>
            </a:r>
            <a:r>
              <a:rPr lang="en-US" dirty="0" err="1"/>
              <a:t>LPN’s</a:t>
            </a:r>
            <a:r>
              <a:rPr lang="en-US" dirty="0"/>
              <a:t>, Bus Drivers and non-union part-time employees gain three (3) holidays.  Food Service employees gain one (1) holiday.  Employees who work less than four (4) hours a day are ineligible for holiday pay.</a:t>
            </a: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94052"/>
          </a:xfrm>
        </p:spPr>
        <p:txBody>
          <a:bodyPr>
            <a:normAutofit/>
          </a:bodyPr>
          <a:lstStyle/>
          <a:p>
            <a:r>
              <a:rPr lang="en-US" dirty="0" smtClean="0">
                <a:solidFill>
                  <a:schemeClr val="accent2"/>
                </a:solidFill>
              </a:rPr>
              <a:t>Priorities &amp; Timelines</a:t>
            </a:r>
            <a:endParaRPr lang="en-US" dirty="0">
              <a:solidFill>
                <a:schemeClr val="accent2"/>
              </a:solidFill>
            </a:endParaRPr>
          </a:p>
        </p:txBody>
      </p:sp>
      <p:sp>
        <p:nvSpPr>
          <p:cNvPr id="3" name="Content Placeholder 2"/>
          <p:cNvSpPr>
            <a:spLocks noGrp="1"/>
          </p:cNvSpPr>
          <p:nvPr>
            <p:ph idx="1"/>
          </p:nvPr>
        </p:nvSpPr>
        <p:spPr>
          <a:xfrm>
            <a:off x="457200" y="2125727"/>
            <a:ext cx="8229600" cy="4000436"/>
          </a:xfrm>
        </p:spPr>
        <p:txBody>
          <a:bodyPr/>
          <a:lstStyle/>
          <a:p>
            <a:r>
              <a:rPr lang="en-US" dirty="0" smtClean="0"/>
              <a:t>Health Insurance</a:t>
            </a:r>
          </a:p>
          <a:p>
            <a:endParaRPr lang="en-US" dirty="0" smtClean="0"/>
          </a:p>
          <a:p>
            <a:r>
              <a:rPr lang="en-US" dirty="0" smtClean="0"/>
              <a:t>Teacher &amp; Principal Evaluation Process/Professional Development/Compensation</a:t>
            </a:r>
          </a:p>
          <a:p>
            <a:pPr>
              <a:buNone/>
            </a:pPr>
            <a:endParaRPr lang="en-US" dirty="0" smtClean="0"/>
          </a:p>
          <a:p>
            <a:r>
              <a:rPr lang="en-US" dirty="0" smtClean="0"/>
              <a:t>Retirement</a:t>
            </a:r>
          </a:p>
          <a:p>
            <a:pPr>
              <a:buNone/>
            </a:pP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660066"/>
                </a:solidFill>
              </a:rPr>
              <a:t>World Café</a:t>
            </a:r>
            <a:endParaRPr lang="en-US" dirty="0">
              <a:solidFill>
                <a:srgbClr val="660066"/>
              </a:solidFill>
            </a:endParaRPr>
          </a:p>
        </p:txBody>
      </p:sp>
      <p:sp>
        <p:nvSpPr>
          <p:cNvPr id="3" name="Content Placeholder 2"/>
          <p:cNvSpPr>
            <a:spLocks noGrp="1"/>
          </p:cNvSpPr>
          <p:nvPr>
            <p:ph idx="1"/>
          </p:nvPr>
        </p:nvSpPr>
        <p:spPr>
          <a:xfrm>
            <a:off x="457200" y="1842515"/>
            <a:ext cx="8229600" cy="4283648"/>
          </a:xfrm>
        </p:spPr>
        <p:txBody>
          <a:bodyPr/>
          <a:lstStyle/>
          <a:p>
            <a:pPr>
              <a:buNone/>
            </a:pPr>
            <a:r>
              <a:rPr lang="en-US" i="1" dirty="0" smtClean="0"/>
              <a:t>	</a:t>
            </a:r>
            <a:r>
              <a:rPr lang="en-US" sz="3200" i="1" dirty="0" smtClean="0"/>
              <a:t>World Café is a simple, effective, and flexible method </a:t>
            </a:r>
            <a:r>
              <a:rPr lang="en-US" sz="3200" i="1" dirty="0"/>
              <a:t>for </a:t>
            </a:r>
            <a:r>
              <a:rPr lang="en-US" sz="3200" i="1" dirty="0" smtClean="0"/>
              <a:t>creating</a:t>
            </a:r>
            <a:r>
              <a:rPr lang="en-US" sz="3200" i="1" dirty="0"/>
              <a:t> </a:t>
            </a:r>
            <a:r>
              <a:rPr lang="en-US" sz="3200" i="1" dirty="0" smtClean="0"/>
              <a:t>collaborative </a:t>
            </a:r>
            <a:r>
              <a:rPr lang="en-US" sz="3200" i="1" dirty="0"/>
              <a:t>dialogue around questions that matter </a:t>
            </a:r>
            <a:r>
              <a:rPr lang="en-US" sz="3200" i="1" dirty="0" smtClean="0"/>
              <a:t>to our District.</a:t>
            </a:r>
          </a:p>
          <a:p>
            <a:pPr>
              <a:buNone/>
            </a:pPr>
            <a:endParaRPr lang="en-US" sz="3200" i="1" dirty="0" smtClean="0"/>
          </a:p>
          <a:p>
            <a:pPr>
              <a:buNone/>
            </a:pPr>
            <a:r>
              <a:rPr lang="en-US" sz="3200" i="1" dirty="0" smtClean="0"/>
              <a:t>	Participants will be voluntary and/or selected to represent diverse perspectives.</a:t>
            </a:r>
            <a:endParaRPr lang="en-US" sz="3200" i="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are all in this together.</a:t>
            </a:r>
            <a:endParaRPr lang="en-US" dirty="0"/>
          </a:p>
        </p:txBody>
      </p:sp>
      <p:pic>
        <p:nvPicPr>
          <p:cNvPr id="5" name="Content Placeholder 4" descr="people-holding-hands.jpg"/>
          <p:cNvPicPr>
            <a:picLocks noGrp="1" noChangeAspect="1"/>
          </p:cNvPicPr>
          <p:nvPr>
            <p:ph idx="1"/>
          </p:nvPr>
        </p:nvPicPr>
        <p:blipFill>
          <a:blip r:embed="rId2"/>
          <a:srcRect l="-12344" r="-12344"/>
          <a:stretch>
            <a:fillRect/>
          </a:stretch>
        </p:blip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a:t/>
            </a:r>
            <a:br>
              <a:rPr lang="en-US" b="1" dirty="0"/>
            </a:br>
            <a:r>
              <a:rPr lang="en-US" b="1" dirty="0" smtClean="0"/>
              <a:t>Franklin </a:t>
            </a:r>
            <a:r>
              <a:rPr lang="en-US" b="1" dirty="0"/>
              <a:t>Public Schools Handbook Development</a:t>
            </a:r>
            <a:r>
              <a:rPr lang="en-US" dirty="0"/>
              <a:t/>
            </a:r>
            <a:br>
              <a:rPr lang="en-US" dirty="0"/>
            </a:br>
            <a:r>
              <a:rPr lang="en-US" b="1" dirty="0"/>
              <a:t> </a:t>
            </a:r>
            <a:r>
              <a:rPr lang="en-US" dirty="0"/>
              <a:t/>
            </a:r>
            <a:br>
              <a:rPr lang="en-US" dirty="0"/>
            </a:br>
            <a:r>
              <a:rPr lang="en-US" dirty="0"/>
              <a:t> </a:t>
            </a:r>
          </a:p>
        </p:txBody>
      </p:sp>
      <p:pic>
        <p:nvPicPr>
          <p:cNvPr id="4" name="Content Placeholder 3"/>
          <p:cNvPicPr>
            <a:picLocks noGrp="1"/>
          </p:cNvPicPr>
          <p:nvPr>
            <p:ph idx="1"/>
          </p:nvPr>
        </p:nvPicPr>
        <mc:AlternateContent xmlns:ma="http://schemas.microsoft.com/office/mac/drawingml/2008/main">
          <mc:Choice Requires="ma">
            <p:blipFill>
              <a:blip r:embed="rId2"/>
              <a:srcRect l="-9195" r="-9195"/>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3"/>
              <a:srcRect l="-9195" r="-9195"/>
              <a:stretch>
                <a:fillRect/>
              </a:stretch>
            </p:blipFill>
          </mc:Fallback>
        </mc:AlternateContent>
        <p:spPr bwMode="auto">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Format</a:t>
            </a:r>
            <a:r>
              <a:rPr lang="en-US" dirty="0"/>
              <a:t/>
            </a:r>
            <a:br>
              <a:rPr lang="en-US" dirty="0"/>
            </a:br>
            <a:endParaRPr lang="en-US" dirty="0"/>
          </a:p>
        </p:txBody>
      </p:sp>
      <p:sp>
        <p:nvSpPr>
          <p:cNvPr id="3" name="Content Placeholder 2"/>
          <p:cNvSpPr>
            <a:spLocks noGrp="1"/>
          </p:cNvSpPr>
          <p:nvPr>
            <p:ph idx="1"/>
          </p:nvPr>
        </p:nvSpPr>
        <p:spPr>
          <a:xfrm>
            <a:off x="276080" y="1886468"/>
            <a:ext cx="8558480" cy="4428169"/>
          </a:xfrm>
        </p:spPr>
        <p:txBody>
          <a:bodyPr>
            <a:noAutofit/>
          </a:bodyPr>
          <a:lstStyle/>
          <a:p>
            <a:r>
              <a:rPr lang="en-US" sz="1800" dirty="0" smtClean="0"/>
              <a:t>Section </a:t>
            </a:r>
            <a:r>
              <a:rPr lang="en-US" sz="1800" dirty="0"/>
              <a:t>I:  </a:t>
            </a:r>
            <a:r>
              <a:rPr lang="en-US" sz="1800" dirty="0" smtClean="0"/>
              <a:t>	 Employment </a:t>
            </a:r>
            <a:r>
              <a:rPr lang="en-US" sz="1800" dirty="0"/>
              <a:t>Information that pertains to </a:t>
            </a:r>
            <a:r>
              <a:rPr lang="en-US" sz="1800" b="1" dirty="0"/>
              <a:t>All</a:t>
            </a:r>
            <a:r>
              <a:rPr lang="en-US" sz="1800" b="1" dirty="0" smtClean="0"/>
              <a:t> Employees</a:t>
            </a:r>
            <a:r>
              <a:rPr lang="en-US" sz="1800" dirty="0" smtClean="0"/>
              <a:t> </a:t>
            </a:r>
          </a:p>
          <a:p>
            <a:r>
              <a:rPr lang="en-US" sz="1800" dirty="0"/>
              <a:t>Section II:  </a:t>
            </a:r>
            <a:r>
              <a:rPr lang="en-US" sz="1800" dirty="0" smtClean="0"/>
              <a:t>	 Employment </a:t>
            </a:r>
            <a:r>
              <a:rPr lang="en-US" sz="1800" dirty="0"/>
              <a:t>Information that pertains to </a:t>
            </a:r>
            <a:r>
              <a:rPr lang="en-US" sz="1800" b="1" dirty="0"/>
              <a:t>Contracted</a:t>
            </a:r>
            <a:r>
              <a:rPr lang="en-US" sz="1800" b="1" dirty="0" smtClean="0"/>
              <a:t> </a:t>
            </a:r>
            <a:r>
              <a:rPr lang="en-US" sz="1800" b="1" dirty="0" smtClean="0">
                <a:solidFill>
                  <a:srgbClr val="000090"/>
                </a:solidFill>
              </a:rPr>
              <a:t>Teachers</a:t>
            </a:r>
            <a:endParaRPr lang="en-US" sz="1800" dirty="0" smtClean="0">
              <a:solidFill>
                <a:srgbClr val="000090"/>
              </a:solidFill>
            </a:endParaRPr>
          </a:p>
          <a:p>
            <a:r>
              <a:rPr lang="en-US" sz="1800" dirty="0" smtClean="0"/>
              <a:t>Section </a:t>
            </a:r>
            <a:r>
              <a:rPr lang="en-US" sz="1800" dirty="0"/>
              <a:t>III:</a:t>
            </a:r>
            <a:r>
              <a:rPr lang="en-US" sz="1800" dirty="0" smtClean="0"/>
              <a:t>	 Employment </a:t>
            </a:r>
            <a:r>
              <a:rPr lang="en-US" sz="1800" dirty="0"/>
              <a:t>Information that pertains to </a:t>
            </a:r>
            <a:r>
              <a:rPr lang="en-US" sz="1800" b="1" dirty="0"/>
              <a:t>Non-Exempt</a:t>
            </a:r>
            <a:r>
              <a:rPr lang="en-US" sz="1800" b="1" dirty="0" smtClean="0"/>
              <a:t> Hourly 		 	 Employees</a:t>
            </a:r>
            <a:r>
              <a:rPr lang="en-US" sz="1800" dirty="0" smtClean="0"/>
              <a:t> </a:t>
            </a:r>
            <a:r>
              <a:rPr lang="en-US" sz="1800" dirty="0"/>
              <a:t>(</a:t>
            </a:r>
            <a:r>
              <a:rPr lang="en-US" sz="1800" dirty="0">
                <a:solidFill>
                  <a:srgbClr val="000090"/>
                </a:solidFill>
              </a:rPr>
              <a:t>Secretaries, Custodians, Food</a:t>
            </a:r>
            <a:r>
              <a:rPr lang="en-US" sz="1800" dirty="0" smtClean="0">
                <a:solidFill>
                  <a:srgbClr val="000090"/>
                </a:solidFill>
              </a:rPr>
              <a:t> Service</a:t>
            </a:r>
            <a:r>
              <a:rPr lang="en-US" sz="1800" dirty="0">
                <a:solidFill>
                  <a:srgbClr val="000090"/>
                </a:solidFill>
              </a:rPr>
              <a:t>,</a:t>
            </a:r>
            <a:r>
              <a:rPr lang="en-US" sz="1800" dirty="0" smtClean="0">
                <a:solidFill>
                  <a:srgbClr val="000090"/>
                </a:solidFill>
              </a:rPr>
              <a:t> Educational 		 	 Assistant</a:t>
            </a:r>
            <a:r>
              <a:rPr lang="en-US" sz="1800" dirty="0">
                <a:solidFill>
                  <a:srgbClr val="000090"/>
                </a:solidFill>
              </a:rPr>
              <a:t>, Interpreter, Accounting</a:t>
            </a:r>
            <a:r>
              <a:rPr lang="en-US" sz="1800" dirty="0" smtClean="0">
                <a:solidFill>
                  <a:srgbClr val="000090"/>
                </a:solidFill>
              </a:rPr>
              <a:t> Specialist</a:t>
            </a:r>
            <a:r>
              <a:rPr lang="en-US" sz="1800" dirty="0">
                <a:solidFill>
                  <a:srgbClr val="000090"/>
                </a:solidFill>
              </a:rPr>
              <a:t>,</a:t>
            </a:r>
            <a:r>
              <a:rPr lang="en-US" sz="1800" dirty="0" smtClean="0">
                <a:solidFill>
                  <a:srgbClr val="000090"/>
                </a:solidFill>
              </a:rPr>
              <a:t> Bus </a:t>
            </a:r>
            <a:r>
              <a:rPr lang="en-US" sz="1800" dirty="0">
                <a:solidFill>
                  <a:srgbClr val="000090"/>
                </a:solidFill>
              </a:rPr>
              <a:t>Driver,</a:t>
            </a:r>
            <a:r>
              <a:rPr lang="en-US" sz="1800" dirty="0" smtClean="0">
                <a:solidFill>
                  <a:srgbClr val="000090"/>
                </a:solidFill>
              </a:rPr>
              <a:t> 		  	 Recreation, Coaches</a:t>
            </a:r>
            <a:r>
              <a:rPr lang="en-US" sz="1800" dirty="0" smtClean="0"/>
              <a:t>) </a:t>
            </a:r>
          </a:p>
          <a:p>
            <a:r>
              <a:rPr lang="en-US" sz="1800" dirty="0" smtClean="0"/>
              <a:t>Section </a:t>
            </a:r>
            <a:r>
              <a:rPr lang="en-US" sz="1800" dirty="0"/>
              <a:t>IV:</a:t>
            </a:r>
            <a:r>
              <a:rPr lang="en-US" sz="1800" dirty="0" smtClean="0"/>
              <a:t>	 Employment </a:t>
            </a:r>
            <a:r>
              <a:rPr lang="en-US" sz="1800" dirty="0"/>
              <a:t>Information that pertains to</a:t>
            </a:r>
            <a:r>
              <a:rPr lang="en-US" sz="1800" b="1" dirty="0"/>
              <a:t> Salaried &amp;</a:t>
            </a:r>
            <a:r>
              <a:rPr lang="en-US" sz="1800" b="1" dirty="0" smtClean="0"/>
              <a:t> Hourly 		 	 Exempt 	Employees </a:t>
            </a:r>
            <a:r>
              <a:rPr lang="en-US" sz="1800" dirty="0"/>
              <a:t>(</a:t>
            </a:r>
            <a:r>
              <a:rPr lang="en-US" sz="1800" dirty="0">
                <a:solidFill>
                  <a:srgbClr val="000090"/>
                </a:solidFill>
              </a:rPr>
              <a:t>Occupational Therapists,</a:t>
            </a:r>
            <a:r>
              <a:rPr lang="en-US" sz="1800" dirty="0" smtClean="0">
                <a:solidFill>
                  <a:srgbClr val="000090"/>
                </a:solidFill>
              </a:rPr>
              <a:t> Physical 	Therapist</a:t>
            </a:r>
            <a:r>
              <a:rPr lang="en-US" sz="1800" dirty="0">
                <a:solidFill>
                  <a:srgbClr val="000090"/>
                </a:solidFill>
              </a:rPr>
              <a:t>,</a:t>
            </a:r>
            <a:r>
              <a:rPr lang="en-US" sz="1800" dirty="0" smtClean="0">
                <a:solidFill>
                  <a:srgbClr val="000090"/>
                </a:solidFill>
              </a:rPr>
              <a:t>  		 OT</a:t>
            </a:r>
            <a:r>
              <a:rPr lang="en-US" sz="1800" dirty="0">
                <a:solidFill>
                  <a:srgbClr val="000090"/>
                </a:solidFill>
              </a:rPr>
              <a:t>/PT</a:t>
            </a:r>
            <a:r>
              <a:rPr lang="en-US" sz="1800" dirty="0" smtClean="0">
                <a:solidFill>
                  <a:srgbClr val="000090"/>
                </a:solidFill>
              </a:rPr>
              <a:t> Assistants</a:t>
            </a:r>
            <a:r>
              <a:rPr lang="en-US" sz="1800" dirty="0">
                <a:solidFill>
                  <a:srgbClr val="000090"/>
                </a:solidFill>
              </a:rPr>
              <a:t>, Payroll</a:t>
            </a:r>
            <a:r>
              <a:rPr lang="en-US" sz="1800" dirty="0" smtClean="0">
                <a:solidFill>
                  <a:srgbClr val="000090"/>
                </a:solidFill>
              </a:rPr>
              <a:t> Coordinator</a:t>
            </a:r>
            <a:r>
              <a:rPr lang="en-US" sz="1800" dirty="0">
                <a:solidFill>
                  <a:srgbClr val="000090"/>
                </a:solidFill>
              </a:rPr>
              <a:t>,</a:t>
            </a:r>
            <a:r>
              <a:rPr lang="en-US" sz="1800" dirty="0" smtClean="0">
                <a:solidFill>
                  <a:srgbClr val="000090"/>
                </a:solidFill>
              </a:rPr>
              <a:t> Technical </a:t>
            </a:r>
            <a:r>
              <a:rPr lang="en-US" sz="1800" dirty="0">
                <a:solidFill>
                  <a:srgbClr val="000090"/>
                </a:solidFill>
              </a:rPr>
              <a:t>Specialist,</a:t>
            </a:r>
            <a:r>
              <a:rPr lang="en-US" sz="1800" dirty="0" smtClean="0">
                <a:solidFill>
                  <a:srgbClr val="000090"/>
                </a:solidFill>
              </a:rPr>
              <a:t> 			 Administrative Assistant</a:t>
            </a:r>
            <a:r>
              <a:rPr lang="en-US" sz="1800" dirty="0">
                <a:solidFill>
                  <a:srgbClr val="000090"/>
                </a:solidFill>
              </a:rPr>
              <a:t>, Psychologist</a:t>
            </a:r>
            <a:r>
              <a:rPr lang="en-US" sz="1800" dirty="0" smtClean="0">
                <a:solidFill>
                  <a:srgbClr val="000090"/>
                </a:solidFill>
              </a:rPr>
              <a:t>, Social </a:t>
            </a:r>
            <a:r>
              <a:rPr lang="en-US" sz="1800" dirty="0">
                <a:solidFill>
                  <a:srgbClr val="000090"/>
                </a:solidFill>
              </a:rPr>
              <a:t>Worker, Nurses,</a:t>
            </a:r>
            <a:r>
              <a:rPr lang="en-US" sz="1800" dirty="0" smtClean="0">
                <a:solidFill>
                  <a:srgbClr val="000090"/>
                </a:solidFill>
              </a:rPr>
              <a:t> 			 Recreation </a:t>
            </a:r>
            <a:r>
              <a:rPr lang="en-US" sz="1800" dirty="0">
                <a:solidFill>
                  <a:srgbClr val="000090"/>
                </a:solidFill>
              </a:rPr>
              <a:t>Management, Human</a:t>
            </a:r>
            <a:r>
              <a:rPr lang="en-US" sz="1800" dirty="0" smtClean="0">
                <a:solidFill>
                  <a:srgbClr val="000090"/>
                </a:solidFill>
              </a:rPr>
              <a:t> Resources Coordinator</a:t>
            </a:r>
            <a:r>
              <a:rPr lang="en-US" sz="1800" dirty="0" smtClean="0"/>
              <a:t>) </a:t>
            </a:r>
          </a:p>
          <a:p>
            <a:r>
              <a:rPr lang="en-US" sz="1800" dirty="0"/>
              <a:t>Section V:	Employment Information that pertains to </a:t>
            </a:r>
            <a:r>
              <a:rPr lang="en-US" sz="1800" b="1" dirty="0" smtClean="0"/>
              <a:t>Exempt-</a:t>
            </a:r>
            <a:r>
              <a:rPr lang="en-US" sz="1800" b="1" dirty="0" smtClean="0">
                <a:solidFill>
                  <a:srgbClr val="000090"/>
                </a:solidFill>
              </a:rPr>
              <a:t>Administrators</a:t>
            </a:r>
            <a:endParaRPr lang="en-US" sz="1800" dirty="0" smtClean="0">
              <a:solidFill>
                <a:srgbClr val="000090"/>
              </a:solidFill>
            </a:endParaRPr>
          </a:p>
          <a:p>
            <a:endParaRPr lang="en-US" sz="20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b="1" u="sng" dirty="0" smtClean="0"/>
              <a:t/>
            </a:r>
            <a:br>
              <a:rPr lang="en-US" sz="4000" b="1" u="sng" dirty="0" smtClean="0"/>
            </a:br>
            <a:r>
              <a:rPr lang="en-US" sz="3111" b="1" u="sng" dirty="0" smtClean="0">
                <a:solidFill>
                  <a:srgbClr val="800000"/>
                </a:solidFill>
              </a:rPr>
              <a:t>Key Employment Conditions Unchanged for the 2011-2012 School Year</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pPr>
              <a:buNone/>
            </a:pPr>
            <a:r>
              <a:rPr lang="en-US" dirty="0" smtClean="0"/>
              <a:t> </a:t>
            </a:r>
          </a:p>
          <a:p>
            <a:r>
              <a:rPr lang="en-US" b="1" dirty="0" smtClean="0"/>
              <a:t>Health </a:t>
            </a:r>
            <a:r>
              <a:rPr lang="en-US" b="1" dirty="0"/>
              <a:t>Insurance</a:t>
            </a:r>
            <a:r>
              <a:rPr lang="en-US" dirty="0"/>
              <a:t>: No change in plan and deductibles</a:t>
            </a:r>
            <a:r>
              <a:rPr lang="en-US" dirty="0" smtClean="0"/>
              <a:t>. </a:t>
            </a:r>
          </a:p>
          <a:p>
            <a:pPr>
              <a:buNone/>
            </a:pPr>
            <a:endParaRPr lang="en-US" dirty="0" smtClean="0"/>
          </a:p>
          <a:p>
            <a:r>
              <a:rPr lang="en-US" b="1" dirty="0" smtClean="0"/>
              <a:t>Dental </a:t>
            </a:r>
            <a:r>
              <a:rPr lang="en-US" b="1" dirty="0"/>
              <a:t>Insurance, Life Insurance &amp; Long-Term Disability Insurance</a:t>
            </a:r>
            <a:r>
              <a:rPr lang="en-US" dirty="0"/>
              <a:t>: No </a:t>
            </a:r>
            <a:r>
              <a:rPr lang="en-US" dirty="0" smtClean="0"/>
              <a:t>Change; paid </a:t>
            </a:r>
            <a:r>
              <a:rPr lang="en-US" dirty="0"/>
              <a:t>for by the District for eligible employees.</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u="sng" dirty="0" smtClean="0">
                <a:solidFill>
                  <a:srgbClr val="953735"/>
                </a:solidFill>
              </a:rPr>
              <a:t>Key Employment Conditions Unchanged for the 2011-2012 School Year</a:t>
            </a:r>
            <a:endParaRPr lang="en-US" sz="3200" dirty="0">
              <a:solidFill>
                <a:srgbClr val="953735"/>
              </a:solidFill>
            </a:endParaRPr>
          </a:p>
        </p:txBody>
      </p:sp>
      <p:sp>
        <p:nvSpPr>
          <p:cNvPr id="3" name="Content Placeholder 2"/>
          <p:cNvSpPr>
            <a:spLocks noGrp="1"/>
          </p:cNvSpPr>
          <p:nvPr>
            <p:ph idx="1"/>
          </p:nvPr>
        </p:nvSpPr>
        <p:spPr>
          <a:xfrm>
            <a:off x="457200" y="2110842"/>
            <a:ext cx="8229600" cy="4015321"/>
          </a:xfrm>
        </p:spPr>
        <p:txBody>
          <a:bodyPr/>
          <a:lstStyle/>
          <a:p>
            <a:r>
              <a:rPr lang="en-US" b="1" dirty="0" smtClean="0"/>
              <a:t>Retirement</a:t>
            </a:r>
            <a:r>
              <a:rPr lang="en-US" dirty="0"/>
              <a:t>: Same as Collective Bargained Agreements and School Board Policy.</a:t>
            </a:r>
          </a:p>
          <a:p>
            <a:pPr>
              <a:buNone/>
            </a:pPr>
            <a:r>
              <a:rPr lang="en-US" dirty="0" smtClean="0"/>
              <a:t> </a:t>
            </a:r>
          </a:p>
          <a:p>
            <a:r>
              <a:rPr lang="en-US" b="1" dirty="0" smtClean="0"/>
              <a:t>Personal </a:t>
            </a:r>
            <a:r>
              <a:rPr lang="en-US" b="1" dirty="0"/>
              <a:t>Days:</a:t>
            </a:r>
            <a:r>
              <a:rPr lang="en-US" dirty="0"/>
              <a:t>  No change in personal days from last year.</a:t>
            </a:r>
            <a:endParaRPr lang="en-US" dirty="0" smtClean="0"/>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u="sng" dirty="0" smtClean="0">
                <a:solidFill>
                  <a:srgbClr val="953735"/>
                </a:solidFill>
              </a:rPr>
              <a:t>Key Employment Conditions Unchanged for the 2011-2012 School Year</a:t>
            </a:r>
            <a:endParaRPr lang="en-US" sz="3200" dirty="0">
              <a:solidFill>
                <a:srgbClr val="953735"/>
              </a:solidFill>
            </a:endParaRPr>
          </a:p>
        </p:txBody>
      </p:sp>
      <p:sp>
        <p:nvSpPr>
          <p:cNvPr id="3" name="Content Placeholder 2"/>
          <p:cNvSpPr>
            <a:spLocks noGrp="1"/>
          </p:cNvSpPr>
          <p:nvPr>
            <p:ph idx="1"/>
          </p:nvPr>
        </p:nvSpPr>
        <p:spPr>
          <a:xfrm>
            <a:off x="457200" y="2119786"/>
            <a:ext cx="8229600" cy="4006377"/>
          </a:xfrm>
        </p:spPr>
        <p:txBody>
          <a:bodyPr/>
          <a:lstStyle/>
          <a:p>
            <a:r>
              <a:rPr lang="en-US" b="1" dirty="0" smtClean="0"/>
              <a:t>Sick </a:t>
            </a:r>
            <a:r>
              <a:rPr lang="en-US" b="1" dirty="0"/>
              <a:t>Leave: </a:t>
            </a:r>
            <a:r>
              <a:rPr lang="en-US" dirty="0"/>
              <a:t>No change in sick leave from last year.</a:t>
            </a:r>
            <a:endParaRPr lang="en-US" dirty="0" smtClean="0"/>
          </a:p>
          <a:p>
            <a:pPr>
              <a:buNone/>
            </a:pPr>
            <a:endParaRPr lang="en-US" dirty="0" smtClean="0"/>
          </a:p>
          <a:p>
            <a:r>
              <a:rPr lang="en-US" b="1" dirty="0" smtClean="0"/>
              <a:t>Workday</a:t>
            </a:r>
            <a:r>
              <a:rPr lang="en-US" b="1" dirty="0"/>
              <a:t>:</a:t>
            </a:r>
            <a:r>
              <a:rPr lang="en-US" dirty="0"/>
              <a:t> No change in the normal teacher workday from last year.</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556" b="1" u="sng" dirty="0">
                <a:solidFill>
                  <a:schemeClr val="accent4"/>
                </a:solidFill>
              </a:rPr>
              <a:t>Handbook Key Highlights/Changes</a:t>
            </a:r>
            <a:r>
              <a:rPr lang="en-US" dirty="0"/>
              <a:t/>
            </a:r>
            <a:br>
              <a:rPr lang="en-US" dirty="0"/>
            </a:br>
            <a:endParaRPr lang="en-US" dirty="0"/>
          </a:p>
        </p:txBody>
      </p:sp>
      <p:sp>
        <p:nvSpPr>
          <p:cNvPr id="3" name="Content Placeholder 2"/>
          <p:cNvSpPr>
            <a:spLocks noGrp="1"/>
          </p:cNvSpPr>
          <p:nvPr>
            <p:ph idx="1"/>
          </p:nvPr>
        </p:nvSpPr>
        <p:spPr>
          <a:xfrm>
            <a:off x="900112" y="1955800"/>
            <a:ext cx="7345363" cy="4109721"/>
          </a:xfrm>
        </p:spPr>
        <p:txBody>
          <a:bodyPr>
            <a:normAutofit fontScale="25000" lnSpcReduction="20000"/>
          </a:bodyPr>
          <a:lstStyle/>
          <a:p>
            <a:r>
              <a:rPr lang="en-US" sz="8000" b="1" dirty="0" smtClean="0"/>
              <a:t>Full</a:t>
            </a:r>
            <a:r>
              <a:rPr lang="en-US" sz="8000" b="1" dirty="0"/>
              <a:t>-Time for Health Insurance: </a:t>
            </a:r>
            <a:r>
              <a:rPr lang="en-US" sz="8000" dirty="0"/>
              <a:t>37.5 hr/wk.</a:t>
            </a:r>
          </a:p>
          <a:p>
            <a:pPr>
              <a:buNone/>
            </a:pPr>
            <a:r>
              <a:rPr lang="en-US" sz="8000" dirty="0"/>
              <a:t> </a:t>
            </a:r>
            <a:endParaRPr lang="en-US" sz="8000" dirty="0" smtClean="0"/>
          </a:p>
          <a:p>
            <a:r>
              <a:rPr lang="en-US" sz="8000" b="1" dirty="0" smtClean="0"/>
              <a:t>Obligation </a:t>
            </a:r>
            <a:r>
              <a:rPr lang="en-US" sz="8000" b="1" dirty="0"/>
              <a:t>to Report Criminal Record</a:t>
            </a:r>
            <a:r>
              <a:rPr lang="en-US" sz="8000" dirty="0"/>
              <a:t>: Any felony or misdemeanor which violates public trust.</a:t>
            </a:r>
          </a:p>
          <a:p>
            <a:pPr>
              <a:buNone/>
            </a:pPr>
            <a:r>
              <a:rPr lang="en-US" sz="8000" dirty="0"/>
              <a:t> </a:t>
            </a:r>
            <a:endParaRPr lang="en-US" sz="8000" dirty="0" smtClean="0"/>
          </a:p>
          <a:p>
            <a:r>
              <a:rPr lang="en-US" sz="8000" b="1" dirty="0" smtClean="0"/>
              <a:t>Grievance </a:t>
            </a:r>
            <a:r>
              <a:rPr lang="en-US" sz="8000" b="1" dirty="0"/>
              <a:t>Procedure:</a:t>
            </a:r>
            <a:r>
              <a:rPr lang="en-US" sz="8000" dirty="0"/>
              <a:t> Discipline, Termination and/or Workplace Safety.</a:t>
            </a:r>
          </a:p>
          <a:p>
            <a:pPr>
              <a:buNone/>
            </a:pPr>
            <a:r>
              <a:rPr lang="en-US" sz="8000" dirty="0"/>
              <a:t> </a:t>
            </a:r>
            <a:endParaRPr lang="en-US" sz="8000" dirty="0" smtClean="0"/>
          </a:p>
          <a:p>
            <a:r>
              <a:rPr lang="en-US" sz="8000" b="1" dirty="0" smtClean="0"/>
              <a:t>Sick </a:t>
            </a:r>
            <a:r>
              <a:rPr lang="en-US" sz="8000" b="1" dirty="0"/>
              <a:t>Leave:</a:t>
            </a:r>
            <a:r>
              <a:rPr lang="en-US" sz="8000" dirty="0"/>
              <a:t>  Half-days</a:t>
            </a:r>
            <a:r>
              <a:rPr lang="en-US" sz="8000" dirty="0" smtClean="0"/>
              <a:t> only </a:t>
            </a:r>
            <a:r>
              <a:rPr lang="en-US" sz="8000" dirty="0"/>
              <a:t>for medical appointments unless medically necessary to utilize a full-day.</a:t>
            </a:r>
          </a:p>
          <a:p>
            <a:pPr>
              <a:buNone/>
            </a:pPr>
            <a:r>
              <a:rPr lang="en-US" sz="8000" dirty="0"/>
              <a:t> </a:t>
            </a:r>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smtClean="0">
                <a:solidFill>
                  <a:schemeClr val="accent4"/>
                </a:solidFill>
              </a:rPr>
              <a:t>Handbook Key Highlights/Changes</a:t>
            </a:r>
            <a:endParaRPr lang="en-US" dirty="0">
              <a:solidFill>
                <a:schemeClr val="accent4"/>
              </a:solidFill>
            </a:endParaRPr>
          </a:p>
        </p:txBody>
      </p:sp>
      <p:sp>
        <p:nvSpPr>
          <p:cNvPr id="3" name="Content Placeholder 2"/>
          <p:cNvSpPr>
            <a:spLocks noGrp="1"/>
          </p:cNvSpPr>
          <p:nvPr>
            <p:ph idx="1"/>
          </p:nvPr>
        </p:nvSpPr>
        <p:spPr>
          <a:xfrm>
            <a:off x="900112" y="1785243"/>
            <a:ext cx="7345363" cy="4280278"/>
          </a:xfrm>
        </p:spPr>
        <p:txBody>
          <a:bodyPr>
            <a:normAutofit fontScale="25000" lnSpcReduction="20000"/>
          </a:bodyPr>
          <a:lstStyle/>
          <a:p>
            <a:r>
              <a:rPr lang="en-US" sz="7200" b="1" dirty="0" smtClean="0"/>
              <a:t>Personal </a:t>
            </a:r>
            <a:r>
              <a:rPr lang="en-US" sz="7200" b="1" dirty="0"/>
              <a:t>Leave</a:t>
            </a:r>
            <a:r>
              <a:rPr lang="en-US" sz="7200" dirty="0"/>
              <a:t>: District may limit the number on any given day. Teachers may not use a personal day on parent teacher conference day or </a:t>
            </a:r>
            <a:r>
              <a:rPr lang="en-US" sz="7200" dirty="0" err="1"/>
              <a:t>inservice</a:t>
            </a:r>
            <a:r>
              <a:rPr lang="en-US" sz="7200" dirty="0"/>
              <a:t> days.</a:t>
            </a:r>
          </a:p>
          <a:p>
            <a:pPr>
              <a:buNone/>
            </a:pPr>
            <a:r>
              <a:rPr lang="en-US" sz="7200" dirty="0"/>
              <a:t> </a:t>
            </a:r>
            <a:endParaRPr lang="en-US" sz="7200" dirty="0" smtClean="0"/>
          </a:p>
          <a:p>
            <a:r>
              <a:rPr lang="en-US" sz="7200" b="1" dirty="0" smtClean="0"/>
              <a:t>Parental </a:t>
            </a:r>
            <a:r>
              <a:rPr lang="en-US" sz="7200" b="1" dirty="0"/>
              <a:t>Leave:</a:t>
            </a:r>
            <a:r>
              <a:rPr lang="en-US" sz="7200" dirty="0"/>
              <a:t> Up to two semesters, Health Insurance for 12 weeks.</a:t>
            </a:r>
          </a:p>
          <a:p>
            <a:pPr>
              <a:buNone/>
            </a:pPr>
            <a:r>
              <a:rPr lang="en-US" sz="7200" dirty="0"/>
              <a:t> </a:t>
            </a:r>
            <a:endParaRPr lang="en-US" sz="7200" dirty="0" smtClean="0"/>
          </a:p>
          <a:p>
            <a:r>
              <a:rPr lang="en-US" sz="7200" b="1" dirty="0" smtClean="0"/>
              <a:t>Administratively </a:t>
            </a:r>
            <a:r>
              <a:rPr lang="en-US" sz="7200" b="1" dirty="0"/>
              <a:t>Called Meetings:</a:t>
            </a:r>
            <a:r>
              <a:rPr lang="en-US" sz="7200" dirty="0"/>
              <a:t>  May occur outside the 8-hour workday</a:t>
            </a:r>
            <a:r>
              <a:rPr lang="en-US" sz="7200" dirty="0" smtClean="0"/>
              <a:t>. Reasonable notice will be provided and meetings will be conducted within a reasonable amount of time.</a:t>
            </a:r>
          </a:p>
          <a:p>
            <a:endParaRPr lang="en-US" sz="7200" dirty="0" smtClean="0"/>
          </a:p>
          <a:p>
            <a:r>
              <a:rPr lang="en-US" sz="7200" b="1" dirty="0" smtClean="0"/>
              <a:t>TSA</a:t>
            </a:r>
            <a:r>
              <a:rPr lang="en-US" sz="7200" b="1" dirty="0"/>
              <a:t>:</a:t>
            </a:r>
            <a:r>
              <a:rPr lang="en-US" sz="7200" dirty="0"/>
              <a:t> As of July 2012, spouses may not have health</a:t>
            </a:r>
            <a:r>
              <a:rPr lang="en-US" sz="7200" dirty="0" smtClean="0"/>
              <a:t> insurance </a:t>
            </a:r>
            <a:r>
              <a:rPr lang="en-US" sz="7200" u="sng" dirty="0" smtClean="0"/>
              <a:t>and</a:t>
            </a:r>
            <a:r>
              <a:rPr lang="en-US" sz="7200" dirty="0" smtClean="0"/>
              <a:t> </a:t>
            </a:r>
            <a:r>
              <a:rPr lang="en-US" sz="7200" dirty="0"/>
              <a:t>in lieu of TSA benefits.</a:t>
            </a:r>
          </a:p>
          <a:p>
            <a:pPr>
              <a:buNone/>
            </a:pPr>
            <a:r>
              <a:rPr lang="en-US" sz="7200" dirty="0"/>
              <a:t> </a:t>
            </a:r>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u="sng" dirty="0" smtClean="0">
                <a:solidFill>
                  <a:srgbClr val="8064A2"/>
                </a:solidFill>
              </a:rPr>
              <a:t>Handbook Key Highlights/Changes</a:t>
            </a:r>
            <a:endParaRPr lang="en-US" sz="3200" dirty="0">
              <a:solidFill>
                <a:srgbClr val="8064A2"/>
              </a:solidFill>
            </a:endParaRPr>
          </a:p>
        </p:txBody>
      </p:sp>
      <p:sp>
        <p:nvSpPr>
          <p:cNvPr id="3" name="Content Placeholder 2"/>
          <p:cNvSpPr>
            <a:spLocks noGrp="1"/>
          </p:cNvSpPr>
          <p:nvPr>
            <p:ph idx="1"/>
          </p:nvPr>
        </p:nvSpPr>
        <p:spPr>
          <a:xfrm>
            <a:off x="457200" y="1739231"/>
            <a:ext cx="8229600" cy="4638016"/>
          </a:xfrm>
        </p:spPr>
        <p:txBody>
          <a:bodyPr>
            <a:normAutofit fontScale="77500" lnSpcReduction="20000"/>
          </a:bodyPr>
          <a:lstStyle/>
          <a:p>
            <a:r>
              <a:rPr lang="en-US" sz="2323" b="1" dirty="0" smtClean="0"/>
              <a:t>Attendance </a:t>
            </a:r>
            <a:r>
              <a:rPr lang="en-US" sz="2323" b="1" dirty="0"/>
              <a:t>at School Events</a:t>
            </a:r>
            <a:r>
              <a:rPr lang="en-US" sz="2323" dirty="0"/>
              <a:t>: Attendance</a:t>
            </a:r>
            <a:r>
              <a:rPr lang="en-US" sz="2323" dirty="0" smtClean="0"/>
              <a:t> at academically-related events may </a:t>
            </a:r>
            <a:r>
              <a:rPr lang="en-US" sz="2323" dirty="0"/>
              <a:t>be required, two weeks notice provided.</a:t>
            </a:r>
          </a:p>
          <a:p>
            <a:pPr>
              <a:buNone/>
            </a:pPr>
            <a:r>
              <a:rPr lang="en-US" sz="2323" dirty="0"/>
              <a:t> </a:t>
            </a:r>
            <a:endParaRPr lang="en-US" sz="2323" dirty="0" smtClean="0"/>
          </a:p>
          <a:p>
            <a:r>
              <a:rPr lang="en-US" sz="2323" b="1" dirty="0" smtClean="0"/>
              <a:t>Teacher </a:t>
            </a:r>
            <a:r>
              <a:rPr lang="en-US" sz="2323" b="1" dirty="0"/>
              <a:t>Evaluation Process</a:t>
            </a:r>
            <a:r>
              <a:rPr lang="en-US" sz="2323" dirty="0"/>
              <a:t>: Emphasizes goal setting and reflection, fewer evaluations required</a:t>
            </a:r>
            <a:r>
              <a:rPr lang="en-US" sz="2323" dirty="0" smtClean="0"/>
              <a:t>.</a:t>
            </a:r>
            <a:endParaRPr lang="en-US" sz="2323" dirty="0"/>
          </a:p>
          <a:p>
            <a:pPr>
              <a:buNone/>
            </a:pPr>
            <a:endParaRPr lang="en-US" sz="2323" dirty="0" smtClean="0"/>
          </a:p>
          <a:p>
            <a:r>
              <a:rPr lang="en-US" sz="2323" b="1" dirty="0" smtClean="0"/>
              <a:t>Salary</a:t>
            </a:r>
            <a:r>
              <a:rPr lang="en-US" sz="2323" b="1" dirty="0"/>
              <a:t>:</a:t>
            </a:r>
            <a:r>
              <a:rPr lang="en-US" sz="2323" dirty="0"/>
              <a:t> Will be based upon individual performance, collaboration, professional responsibilities and student achievement</a:t>
            </a:r>
            <a:r>
              <a:rPr lang="en-US" sz="2323" dirty="0" smtClean="0"/>
              <a:t>.</a:t>
            </a:r>
            <a:r>
              <a:rPr lang="en-US" sz="2323" b="1" dirty="0" smtClean="0"/>
              <a:t> </a:t>
            </a:r>
          </a:p>
          <a:p>
            <a:pPr>
              <a:buNone/>
            </a:pPr>
            <a:endParaRPr lang="en-US" sz="2323" b="1" dirty="0" smtClean="0"/>
          </a:p>
          <a:p>
            <a:r>
              <a:rPr lang="en-US" sz="2323" b="1" dirty="0" smtClean="0"/>
              <a:t>Teacher</a:t>
            </a:r>
            <a:r>
              <a:rPr lang="en-US" sz="2323" dirty="0" smtClean="0"/>
              <a:t> </a:t>
            </a:r>
            <a:r>
              <a:rPr lang="en-US" sz="2323" b="1" dirty="0"/>
              <a:t>Professional Development: </a:t>
            </a:r>
            <a:r>
              <a:rPr lang="en-US" sz="2323" dirty="0"/>
              <a:t>There are several initiatives that are being evaluated. The District will be involving Franklin teachers and administrators in providing feedback on frameworks for professional development that may be tied to compensation.</a:t>
            </a:r>
            <a:r>
              <a:rPr lang="en-US" sz="2323" dirty="0" smtClean="0"/>
              <a:t> </a:t>
            </a:r>
          </a:p>
          <a:p>
            <a:pPr>
              <a:buNone/>
            </a:pP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s>
</file>

<file path=ppt/theme/theme1.xml><?xml version="1.0" encoding="utf-8"?>
<a:theme xmlns:a="http://schemas.openxmlformats.org/drawingml/2006/main" name="Capital">
  <a:themeElements>
    <a:clrScheme name="Capital">
      <a:dk1>
        <a:srgbClr val="FFFFFF"/>
      </a:dk1>
      <a:lt1>
        <a:srgbClr val="000000"/>
      </a:lt1>
      <a:dk2>
        <a:srgbClr val="7C8F97"/>
      </a:dk2>
      <a:lt2>
        <a:srgbClr val="D1D0C8"/>
      </a:lt2>
      <a:accent1>
        <a:srgbClr val="4B5A60"/>
      </a:accent1>
      <a:accent2>
        <a:srgbClr val="9C5238"/>
      </a:accent2>
      <a:accent3>
        <a:srgbClr val="504539"/>
      </a:accent3>
      <a:accent4>
        <a:srgbClr val="C1AD79"/>
      </a:accent4>
      <a:accent5>
        <a:srgbClr val="667559"/>
      </a:accent5>
      <a:accent6>
        <a:srgbClr val="BAD6AD"/>
      </a:accent6>
      <a:hlink>
        <a:srgbClr val="524A82"/>
      </a:hlink>
      <a:folHlink>
        <a:srgbClr val="8F9954"/>
      </a:folHlink>
    </a:clrScheme>
    <a:fontScheme name="Capital">
      <a:majorFont>
        <a:latin typeface="Calisto MT"/>
        <a:ea typeface=""/>
        <a:cs typeface=""/>
        <a:font script="Jpan" typeface="ＭＳ 明朝"/>
      </a:majorFont>
      <a:minorFont>
        <a:latin typeface="Calisto MT"/>
        <a:ea typeface=""/>
        <a:cs typeface=""/>
        <a:font script="Jpan" typeface="ＭＳ 明朝"/>
      </a:minorFont>
    </a:fontScheme>
    <a:fmtScheme name="Capital">
      <a:fillStyleLst>
        <a:solidFill>
          <a:schemeClr val="phClr"/>
        </a:solidFill>
        <a:blipFill rotWithShape="1">
          <a:blip xmlns:r="http://schemas.openxmlformats.org/officeDocument/2006/relationships" r:embed="rId1">
            <a:duotone>
              <a:schemeClr val="phClr">
                <a:satMod val="150000"/>
                <a:lumMod val="50000"/>
              </a:schemeClr>
              <a:schemeClr val="phClr">
                <a:satMod val="300000"/>
                <a:lumMod val="125000"/>
              </a:schemeClr>
            </a:duotone>
          </a:blip>
          <a:tile tx="0" ty="0" sx="100000" sy="100000" flip="none" algn="tl"/>
        </a:blipFill>
        <a:blipFill rotWithShape="1">
          <a:blip xmlns:r="http://schemas.openxmlformats.org/officeDocument/2006/relationships" r:embed="rId2">
            <a:duotone>
              <a:schemeClr val="phClr">
                <a:satMod val="135000"/>
                <a:lumMod val="80000"/>
              </a:schemeClr>
              <a:schemeClr val="phClr">
                <a:satMod val="250000"/>
                <a:lumMod val="150000"/>
              </a:schemeClr>
            </a:duotone>
          </a:blip>
          <a:stretch/>
        </a:blipFill>
      </a:fillStyleLst>
      <a:lnStyleLst>
        <a:ln w="12700" cap="flat" cmpd="sng" algn="ctr">
          <a:solidFill>
            <a:schemeClr val="phClr">
              <a:shade val="95000"/>
              <a:satMod val="105000"/>
            </a:schemeClr>
          </a:solidFill>
          <a:prstDash val="solid"/>
        </a:ln>
        <a:ln w="31750" cap="flat" cmpd="sng" algn="ctr">
          <a:solidFill>
            <a:schemeClr val="phClr">
              <a:shade val="90000"/>
            </a:schemeClr>
          </a:solidFill>
          <a:prstDash val="solid"/>
        </a:ln>
        <a:ln w="44450" cap="flat" cmpd="sng" algn="ctr">
          <a:solidFill>
            <a:schemeClr val="phClr">
              <a:shade val="85000"/>
            </a:schemeClr>
          </a:solidFill>
          <a:prstDash val="solid"/>
        </a:ln>
      </a:lnStyleLst>
      <a:effectStyleLst>
        <a:effectStyle>
          <a:effectLst/>
        </a:effectStyle>
        <a:effectStyle>
          <a:effectLst>
            <a:outerShdw blurRad="63500" sx="101000" sy="101000" algn="ctr" rotWithShape="0">
              <a:srgbClr val="000000">
                <a:alpha val="40000"/>
              </a:srgbClr>
            </a:outerShdw>
          </a:effectLst>
          <a:scene3d>
            <a:camera prst="perspectiveFront" fov="3000000"/>
            <a:lightRig rig="threePt" dir="tl"/>
          </a:scene3d>
          <a:sp3d>
            <a:bevelT w="0" h="0"/>
          </a:sp3d>
        </a:effectStyle>
        <a:effectStyle>
          <a:effectLst>
            <a:innerShdw blurRad="190500">
              <a:srgbClr val="000000">
                <a:alpha val="50000"/>
              </a:srgbClr>
            </a:innerShdw>
          </a:effectLst>
          <a:scene3d>
            <a:camera prst="perspectiveFront" fov="4800000"/>
            <a:lightRig rig="twoPt" dir="t">
              <a:rot lat="0" lon="0" rev="4800000"/>
            </a:lightRig>
          </a:scene3d>
          <a:sp3d>
            <a:bevelT w="0" h="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3">
            <a:duotone>
              <a:schemeClr val="phClr">
                <a:satMod val="150000"/>
                <a:lumMod val="50000"/>
              </a:schemeClr>
              <a:schemeClr val="phClr">
                <a:satMod val="400000"/>
                <a:lumMod val="16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Capital.thmx</Template>
  <TotalTime>231</TotalTime>
  <Words>870</Words>
  <Application>Microsoft Macintosh PowerPoint</Application>
  <PresentationFormat>On-screen Show (4:3)</PresentationFormat>
  <Paragraphs>77</Paragraphs>
  <Slides>14</Slides>
  <Notes>0</Notes>
  <HiddenSlides>0</HiddenSlides>
  <MMClips>0</MMClips>
  <ScaleCrop>false</ScaleCrop>
  <HeadingPairs>
    <vt:vector size="4" baseType="variant">
      <vt:variant>
        <vt:lpstr>Design Template</vt:lpstr>
      </vt:variant>
      <vt:variant>
        <vt:i4>1</vt:i4>
      </vt:variant>
      <vt:variant>
        <vt:lpstr>Slide Titles</vt:lpstr>
      </vt:variant>
      <vt:variant>
        <vt:i4>14</vt:i4>
      </vt:variant>
    </vt:vector>
  </HeadingPairs>
  <TitlesOfParts>
    <vt:vector size="15" baseType="lpstr">
      <vt:lpstr>Capital</vt:lpstr>
      <vt:lpstr>  </vt:lpstr>
      <vt:lpstr>  Franklin Public Schools Handbook Development    </vt:lpstr>
      <vt:lpstr>Format </vt:lpstr>
      <vt:lpstr> Key Employment Conditions Unchanged for the 2011-2012 School Year </vt:lpstr>
      <vt:lpstr>Key Employment Conditions Unchanged for the 2011-2012 School Year</vt:lpstr>
      <vt:lpstr>Key Employment Conditions Unchanged for the 2011-2012 School Year</vt:lpstr>
      <vt:lpstr>Handbook Key Highlights/Changes </vt:lpstr>
      <vt:lpstr>Handbook Key Highlights/Changes</vt:lpstr>
      <vt:lpstr>Handbook Key Highlights/Changes</vt:lpstr>
      <vt:lpstr>Handbook Key Highlights/Changes</vt:lpstr>
      <vt:lpstr>Handbook Key Highlights/Changes</vt:lpstr>
      <vt:lpstr>Priorities &amp; Timelines</vt:lpstr>
      <vt:lpstr>World Café</vt:lpstr>
      <vt:lpstr>We are all in this together.</vt:lpstr>
    </vt:vector>
  </TitlesOfParts>
  <Company>FPS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Quote/Caption???</dc:title>
  <dc:creator>FPS</dc:creator>
  <cp:lastModifiedBy>FPS</cp:lastModifiedBy>
  <cp:revision>10</cp:revision>
  <cp:lastPrinted>2011-09-08T17:29:49Z</cp:lastPrinted>
  <dcterms:created xsi:type="dcterms:W3CDTF">2011-09-19T16:05:00Z</dcterms:created>
  <dcterms:modified xsi:type="dcterms:W3CDTF">2011-09-19T16:06:50Z</dcterms:modified>
</cp:coreProperties>
</file>